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3" r:id="rId3"/>
    <p:sldId id="274" r:id="rId4"/>
    <p:sldId id="285" r:id="rId5"/>
    <p:sldId id="275" r:id="rId6"/>
    <p:sldId id="287" r:id="rId7"/>
    <p:sldId id="277" r:id="rId8"/>
    <p:sldId id="276" r:id="rId9"/>
    <p:sldId id="281" r:id="rId10"/>
    <p:sldId id="282" r:id="rId11"/>
    <p:sldId id="283" r:id="rId12"/>
    <p:sldId id="278" r:id="rId13"/>
    <p:sldId id="286" r:id="rId14"/>
    <p:sldId id="28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7180"/>
    <a:srgbClr val="E54C4F"/>
    <a:srgbClr val="EAEDF6"/>
    <a:srgbClr val="FBC096"/>
    <a:srgbClr val="1AAFC7"/>
    <a:srgbClr val="214473"/>
    <a:srgbClr val="1E5C8B"/>
    <a:srgbClr val="132843"/>
    <a:srgbClr val="132741"/>
    <a:srgbClr val="245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603BF-B364-4369-B1E2-BB1EA7C63294}" v="82" dt="2021-06-05T14:47:58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동진" userId="702360f8-f2a9-439a-bf7a-83139b7f6e99" providerId="ADAL" clId="{17E603BF-B364-4369-B1E2-BB1EA7C63294}"/>
    <pc:docChg chg="undo custSel addSld delSld modSld sldOrd">
      <pc:chgData name="이동진" userId="702360f8-f2a9-439a-bf7a-83139b7f6e99" providerId="ADAL" clId="{17E603BF-B364-4369-B1E2-BB1EA7C63294}" dt="2021-06-05T14:49:17.594" v="885" actId="1076"/>
      <pc:docMkLst>
        <pc:docMk/>
      </pc:docMkLst>
      <pc:sldChg chg="modSp mod">
        <pc:chgData name="이동진" userId="702360f8-f2a9-439a-bf7a-83139b7f6e99" providerId="ADAL" clId="{17E603BF-B364-4369-B1E2-BB1EA7C63294}" dt="2021-06-05T13:37:31.784" v="73"/>
        <pc:sldMkLst>
          <pc:docMk/>
          <pc:sldMk cId="2956149791" sldId="273"/>
        </pc:sldMkLst>
        <pc:spChg chg="mod">
          <ac:chgData name="이동진" userId="702360f8-f2a9-439a-bf7a-83139b7f6e99" providerId="ADAL" clId="{17E603BF-B364-4369-B1E2-BB1EA7C63294}" dt="2021-06-05T13:37:29.316" v="65"/>
          <ac:spMkLst>
            <pc:docMk/>
            <pc:sldMk cId="2956149791" sldId="273"/>
            <ac:spMk id="84" creationId="{3A1C235D-4B38-4265-A4F3-ACA5074F288F}"/>
          </ac:spMkLst>
        </pc:spChg>
        <pc:spChg chg="mod">
          <ac:chgData name="이동진" userId="702360f8-f2a9-439a-bf7a-83139b7f6e99" providerId="ADAL" clId="{17E603BF-B364-4369-B1E2-BB1EA7C63294}" dt="2021-06-05T13:37:31.784" v="73"/>
          <ac:spMkLst>
            <pc:docMk/>
            <pc:sldMk cId="2956149791" sldId="273"/>
            <ac:spMk id="85" creationId="{48B76C31-C3F3-4017-88BA-2661CA7C9914}"/>
          </ac:spMkLst>
        </pc:spChg>
      </pc:sldChg>
      <pc:sldChg chg="modSp mod">
        <pc:chgData name="이동진" userId="702360f8-f2a9-439a-bf7a-83139b7f6e99" providerId="ADAL" clId="{17E603BF-B364-4369-B1E2-BB1EA7C63294}" dt="2021-06-05T14:30:26.048" v="477" actId="1076"/>
        <pc:sldMkLst>
          <pc:docMk/>
          <pc:sldMk cId="4043749186" sldId="275"/>
        </pc:sldMkLst>
        <pc:spChg chg="mod">
          <ac:chgData name="이동진" userId="702360f8-f2a9-439a-bf7a-83139b7f6e99" providerId="ADAL" clId="{17E603BF-B364-4369-B1E2-BB1EA7C63294}" dt="2021-06-05T14:30:26.048" v="477" actId="1076"/>
          <ac:spMkLst>
            <pc:docMk/>
            <pc:sldMk cId="4043749186" sldId="275"/>
            <ac:spMk id="5" creationId="{00000000-0000-0000-0000-000000000000}"/>
          </ac:spMkLst>
        </pc:spChg>
        <pc:spChg chg="mod">
          <ac:chgData name="이동진" userId="702360f8-f2a9-439a-bf7a-83139b7f6e99" providerId="ADAL" clId="{17E603BF-B364-4369-B1E2-BB1EA7C63294}" dt="2021-06-05T14:30:15.986" v="469" actId="1076"/>
          <ac:spMkLst>
            <pc:docMk/>
            <pc:sldMk cId="4043749186" sldId="275"/>
            <ac:spMk id="72" creationId="{8BF48C04-17BC-4B6A-9435-DE0009A225B0}"/>
          </ac:spMkLst>
        </pc:spChg>
        <pc:spChg chg="mod">
          <ac:chgData name="이동진" userId="702360f8-f2a9-439a-bf7a-83139b7f6e99" providerId="ADAL" clId="{17E603BF-B364-4369-B1E2-BB1EA7C63294}" dt="2021-06-05T14:30:23.969" v="475" actId="20577"/>
          <ac:spMkLst>
            <pc:docMk/>
            <pc:sldMk cId="4043749186" sldId="275"/>
            <ac:spMk id="75" creationId="{59C130BC-F4B5-4F49-AA15-694904EBC26E}"/>
          </ac:spMkLst>
        </pc:spChg>
        <pc:spChg chg="mod">
          <ac:chgData name="이동진" userId="702360f8-f2a9-439a-bf7a-83139b7f6e99" providerId="ADAL" clId="{17E603BF-B364-4369-B1E2-BB1EA7C63294}" dt="2021-06-05T14:30:22.467" v="474" actId="1076"/>
          <ac:spMkLst>
            <pc:docMk/>
            <pc:sldMk cId="4043749186" sldId="275"/>
            <ac:spMk id="85" creationId="{5A1466EB-C02D-4E2F-AC0A-B736A4E642AA}"/>
          </ac:spMkLst>
        </pc:spChg>
      </pc:sldChg>
      <pc:sldChg chg="addSp delSp modSp mod">
        <pc:chgData name="이동진" userId="702360f8-f2a9-439a-bf7a-83139b7f6e99" providerId="ADAL" clId="{17E603BF-B364-4369-B1E2-BB1EA7C63294}" dt="2021-06-05T14:49:17.594" v="885" actId="1076"/>
        <pc:sldMkLst>
          <pc:docMk/>
          <pc:sldMk cId="2893032270" sldId="276"/>
        </pc:sldMkLst>
        <pc:spChg chg="mod">
          <ac:chgData name="이동진" userId="702360f8-f2a9-439a-bf7a-83139b7f6e99" providerId="ADAL" clId="{17E603BF-B364-4369-B1E2-BB1EA7C63294}" dt="2021-06-05T13:40:15.590" v="323"/>
          <ac:spMkLst>
            <pc:docMk/>
            <pc:sldMk cId="2893032270" sldId="276"/>
            <ac:spMk id="6" creationId="{00000000-0000-0000-0000-000000000000}"/>
          </ac:spMkLst>
        </pc:spChg>
        <pc:spChg chg="mod">
          <ac:chgData name="이동진" userId="702360f8-f2a9-439a-bf7a-83139b7f6e99" providerId="ADAL" clId="{17E603BF-B364-4369-B1E2-BB1EA7C63294}" dt="2021-06-05T13:39:03.728" v="121" actId="1076"/>
          <ac:spMkLst>
            <pc:docMk/>
            <pc:sldMk cId="2893032270" sldId="276"/>
            <ac:spMk id="72" creationId="{9883AE72-2705-43FA-8C39-C3002E3139C0}"/>
          </ac:spMkLst>
        </pc:spChg>
        <pc:picChg chg="add mod">
          <ac:chgData name="이동진" userId="702360f8-f2a9-439a-bf7a-83139b7f6e99" providerId="ADAL" clId="{17E603BF-B364-4369-B1E2-BB1EA7C63294}" dt="2021-06-05T13:38:56.597" v="93" actId="1076"/>
          <ac:picMkLst>
            <pc:docMk/>
            <pc:sldMk cId="2893032270" sldId="276"/>
            <ac:picMk id="3" creationId="{632B5F72-4926-484D-A417-16227696FD48}"/>
          </ac:picMkLst>
        </pc:picChg>
        <pc:picChg chg="mod">
          <ac:chgData name="이동진" userId="702360f8-f2a9-439a-bf7a-83139b7f6e99" providerId="ADAL" clId="{17E603BF-B364-4369-B1E2-BB1EA7C63294}" dt="2021-06-05T13:38:54.574" v="92" actId="1076"/>
          <ac:picMkLst>
            <pc:docMk/>
            <pc:sldMk cId="2893032270" sldId="276"/>
            <ac:picMk id="11" creationId="{040AEB50-494C-4040-BCA5-D3281E410059}"/>
          </ac:picMkLst>
        </pc:picChg>
        <pc:picChg chg="del">
          <ac:chgData name="이동진" userId="702360f8-f2a9-439a-bf7a-83139b7f6e99" providerId="ADAL" clId="{17E603BF-B364-4369-B1E2-BB1EA7C63294}" dt="2021-06-05T13:37:57.577" v="74" actId="478"/>
          <ac:picMkLst>
            <pc:docMk/>
            <pc:sldMk cId="2893032270" sldId="276"/>
            <ac:picMk id="19" creationId="{CF9CF590-4B37-4887-8B9B-84B9FC50E70A}"/>
          </ac:picMkLst>
        </pc:picChg>
        <pc:picChg chg="add mod">
          <ac:chgData name="이동진" userId="702360f8-f2a9-439a-bf7a-83139b7f6e99" providerId="ADAL" clId="{17E603BF-B364-4369-B1E2-BB1EA7C63294}" dt="2021-06-05T13:38:39.646" v="81" actId="571"/>
          <ac:picMkLst>
            <pc:docMk/>
            <pc:sldMk cId="2893032270" sldId="276"/>
            <ac:picMk id="41" creationId="{686587E4-E62A-4142-A554-8F7FF7245380}"/>
          </ac:picMkLst>
        </pc:picChg>
        <pc:picChg chg="mod">
          <ac:chgData name="이동진" userId="702360f8-f2a9-439a-bf7a-83139b7f6e99" providerId="ADAL" clId="{17E603BF-B364-4369-B1E2-BB1EA7C63294}" dt="2021-06-05T14:49:17.594" v="885" actId="1076"/>
          <ac:picMkLst>
            <pc:docMk/>
            <pc:sldMk cId="2893032270" sldId="276"/>
            <ac:picMk id="73" creationId="{3A3CD17F-7EB9-4A8A-8123-3980AE7D7E51}"/>
          </ac:picMkLst>
        </pc:picChg>
      </pc:sldChg>
      <pc:sldChg chg="addSp delSp modSp mod ord">
        <pc:chgData name="이동진" userId="702360f8-f2a9-439a-bf7a-83139b7f6e99" providerId="ADAL" clId="{17E603BF-B364-4369-B1E2-BB1EA7C63294}" dt="2021-06-05T14:48:05.478" v="884" actId="20577"/>
        <pc:sldMkLst>
          <pc:docMk/>
          <pc:sldMk cId="940661664" sldId="277"/>
        </pc:sldMkLst>
        <pc:spChg chg="del mod">
          <ac:chgData name="이동진" userId="702360f8-f2a9-439a-bf7a-83139b7f6e99" providerId="ADAL" clId="{17E603BF-B364-4369-B1E2-BB1EA7C63294}" dt="2021-06-05T13:50:07.489" v="369" actId="478"/>
          <ac:spMkLst>
            <pc:docMk/>
            <pc:sldMk cId="940661664" sldId="277"/>
            <ac:spMk id="2" creationId="{2C4AA971-689A-4B4C-89AF-6E9DEA2A83E2}"/>
          </ac:spMkLst>
        </pc:spChg>
        <pc:spChg chg="mod topLvl">
          <ac:chgData name="이동진" userId="702360f8-f2a9-439a-bf7a-83139b7f6e99" providerId="ADAL" clId="{17E603BF-B364-4369-B1E2-BB1EA7C63294}" dt="2021-06-05T14:46:45.267" v="685" actId="1076"/>
          <ac:spMkLst>
            <pc:docMk/>
            <pc:sldMk cId="940661664" sldId="277"/>
            <ac:spMk id="4" creationId="{8E662B9B-EF43-458E-979F-C842BAB62386}"/>
          </ac:spMkLst>
        </pc:spChg>
        <pc:spChg chg="mod">
          <ac:chgData name="이동진" userId="702360f8-f2a9-439a-bf7a-83139b7f6e99" providerId="ADAL" clId="{17E603BF-B364-4369-B1E2-BB1EA7C63294}" dt="2021-06-05T14:47:35.368" v="817" actId="1076"/>
          <ac:spMkLst>
            <pc:docMk/>
            <pc:sldMk cId="940661664" sldId="277"/>
            <ac:spMk id="5" creationId="{00000000-0000-0000-0000-000000000000}"/>
          </ac:spMkLst>
        </pc:spChg>
        <pc:spChg chg="mod">
          <ac:chgData name="이동진" userId="702360f8-f2a9-439a-bf7a-83139b7f6e99" providerId="ADAL" clId="{17E603BF-B364-4369-B1E2-BB1EA7C63294}" dt="2021-06-05T13:40:04.526" v="309" actId="20577"/>
          <ac:spMkLst>
            <pc:docMk/>
            <pc:sldMk cId="940661664" sldId="277"/>
            <ac:spMk id="6" creationId="{00000000-0000-0000-0000-000000000000}"/>
          </ac:spMkLst>
        </pc:spChg>
        <pc:spChg chg="mod topLvl">
          <ac:chgData name="이동진" userId="702360f8-f2a9-439a-bf7a-83139b7f6e99" providerId="ADAL" clId="{17E603BF-B364-4369-B1E2-BB1EA7C63294}" dt="2021-06-05T14:47:42.404" v="823" actId="1076"/>
          <ac:spMkLst>
            <pc:docMk/>
            <pc:sldMk cId="940661664" sldId="277"/>
            <ac:spMk id="11" creationId="{219F3657-1D01-4384-92EA-AC1409AEFB09}"/>
          </ac:spMkLst>
        </pc:spChg>
        <pc:spChg chg="del mod">
          <ac:chgData name="이동진" userId="702360f8-f2a9-439a-bf7a-83139b7f6e99" providerId="ADAL" clId="{17E603BF-B364-4369-B1E2-BB1EA7C63294}" dt="2021-06-05T13:50:09.969" v="371" actId="478"/>
          <ac:spMkLst>
            <pc:docMk/>
            <pc:sldMk cId="940661664" sldId="277"/>
            <ac:spMk id="13" creationId="{C289349C-28C1-4610-8C26-60CE848C3F68}"/>
          </ac:spMkLst>
        </pc:spChg>
        <pc:spChg chg="add mod">
          <ac:chgData name="이동진" userId="702360f8-f2a9-439a-bf7a-83139b7f6e99" providerId="ADAL" clId="{17E603BF-B364-4369-B1E2-BB1EA7C63294}" dt="2021-06-05T14:47:52.735" v="841" actId="14100"/>
          <ac:spMkLst>
            <pc:docMk/>
            <pc:sldMk cId="940661664" sldId="277"/>
            <ac:spMk id="14" creationId="{53394A82-A763-4140-A628-A590538AD4C4}"/>
          </ac:spMkLst>
        </pc:spChg>
        <pc:spChg chg="add mod">
          <ac:chgData name="이동진" userId="702360f8-f2a9-439a-bf7a-83139b7f6e99" providerId="ADAL" clId="{17E603BF-B364-4369-B1E2-BB1EA7C63294}" dt="2021-06-05T14:48:05.478" v="884" actId="20577"/>
          <ac:spMkLst>
            <pc:docMk/>
            <pc:sldMk cId="940661664" sldId="277"/>
            <ac:spMk id="45" creationId="{88B2565F-EF69-4369-BF71-A05E0722B356}"/>
          </ac:spMkLst>
        </pc:spChg>
        <pc:grpChg chg="del mod topLvl">
          <ac:chgData name="이동진" userId="702360f8-f2a9-439a-bf7a-83139b7f6e99" providerId="ADAL" clId="{17E603BF-B364-4369-B1E2-BB1EA7C63294}" dt="2021-06-05T14:46:48.866" v="687" actId="165"/>
          <ac:grpSpMkLst>
            <pc:docMk/>
            <pc:sldMk cId="940661664" sldId="277"/>
            <ac:grpSpMk id="3" creationId="{0034520A-8FFA-4944-BD3A-A0D366D4D9E8}"/>
          </ac:grpSpMkLst>
        </pc:grpChg>
        <pc:grpChg chg="del mod">
          <ac:chgData name="이동진" userId="702360f8-f2a9-439a-bf7a-83139b7f6e99" providerId="ADAL" clId="{17E603BF-B364-4369-B1E2-BB1EA7C63294}" dt="2021-06-05T14:46:41.560" v="683" actId="165"/>
          <ac:grpSpMkLst>
            <pc:docMk/>
            <pc:sldMk cId="940661664" sldId="277"/>
            <ac:grpSpMk id="12" creationId="{C17501B1-6B42-40C9-A55E-690640184CC9}"/>
          </ac:grpSpMkLst>
        </pc:grpChg>
        <pc:picChg chg="mod topLvl">
          <ac:chgData name="이동진" userId="702360f8-f2a9-439a-bf7a-83139b7f6e99" providerId="ADAL" clId="{17E603BF-B364-4369-B1E2-BB1EA7C63294}" dt="2021-06-05T14:46:55.999" v="691" actId="1076"/>
          <ac:picMkLst>
            <pc:docMk/>
            <pc:sldMk cId="940661664" sldId="277"/>
            <ac:picMk id="35" creationId="{243D88A2-0F84-4C3F-9233-6A0DDB33EBF7}"/>
          </ac:picMkLst>
        </pc:picChg>
        <pc:picChg chg="mod topLvl">
          <ac:chgData name="이동진" userId="702360f8-f2a9-439a-bf7a-83139b7f6e99" providerId="ADAL" clId="{17E603BF-B364-4369-B1E2-BB1EA7C63294}" dt="2021-06-05T14:47:13.290" v="762" actId="1076"/>
          <ac:picMkLst>
            <pc:docMk/>
            <pc:sldMk cId="940661664" sldId="277"/>
            <ac:picMk id="36" creationId="{98036EEB-A983-497A-847E-DE16C0591F17}"/>
          </ac:picMkLst>
        </pc:picChg>
        <pc:picChg chg="del">
          <ac:chgData name="이동진" userId="702360f8-f2a9-439a-bf7a-83139b7f6e99" providerId="ADAL" clId="{17E603BF-B364-4369-B1E2-BB1EA7C63294}" dt="2021-06-05T13:50:10.311" v="372" actId="478"/>
          <ac:picMkLst>
            <pc:docMk/>
            <pc:sldMk cId="940661664" sldId="277"/>
            <ac:picMk id="40" creationId="{42DE91BE-84E9-4CDE-B2CD-87C333C4A09D}"/>
          </ac:picMkLst>
        </pc:picChg>
        <pc:picChg chg="mod">
          <ac:chgData name="이동진" userId="702360f8-f2a9-439a-bf7a-83139b7f6e99" providerId="ADAL" clId="{17E603BF-B364-4369-B1E2-BB1EA7C63294}" dt="2021-06-05T14:46:43.195" v="684" actId="1076"/>
          <ac:picMkLst>
            <pc:docMk/>
            <pc:sldMk cId="940661664" sldId="277"/>
            <ac:picMk id="1026" creationId="{863965B1-4AEB-404E-A2E2-A74562717909}"/>
          </ac:picMkLst>
        </pc:picChg>
      </pc:sldChg>
      <pc:sldChg chg="addSp delSp modSp add del mod ord">
        <pc:chgData name="이동진" userId="702360f8-f2a9-439a-bf7a-83139b7f6e99" providerId="ADAL" clId="{17E603BF-B364-4369-B1E2-BB1EA7C63294}" dt="2021-06-05T13:43:16.694" v="346" actId="1076"/>
        <pc:sldMkLst>
          <pc:docMk/>
          <pc:sldMk cId="2150624874" sldId="278"/>
        </pc:sldMkLst>
        <pc:picChg chg="add mod">
          <ac:chgData name="이동진" userId="702360f8-f2a9-439a-bf7a-83139b7f6e99" providerId="ADAL" clId="{17E603BF-B364-4369-B1E2-BB1EA7C63294}" dt="2021-06-05T13:43:16.694" v="346" actId="1076"/>
          <ac:picMkLst>
            <pc:docMk/>
            <pc:sldMk cId="2150624874" sldId="278"/>
            <ac:picMk id="3" creationId="{CBBB0D24-E1BD-4F16-A2B9-A342E804F150}"/>
          </ac:picMkLst>
        </pc:picChg>
        <pc:picChg chg="del mod">
          <ac:chgData name="이동진" userId="702360f8-f2a9-439a-bf7a-83139b7f6e99" providerId="ADAL" clId="{17E603BF-B364-4369-B1E2-BB1EA7C63294}" dt="2021-06-05T13:40:43.786" v="332" actId="478"/>
          <ac:picMkLst>
            <pc:docMk/>
            <pc:sldMk cId="2150624874" sldId="278"/>
            <ac:picMk id="13" creationId="{2D2C72C7-487E-458F-9A7E-F9A31E7B3CBC}"/>
          </ac:picMkLst>
        </pc:picChg>
      </pc:sldChg>
      <pc:sldChg chg="modSp del mod">
        <pc:chgData name="이동진" userId="702360f8-f2a9-439a-bf7a-83139b7f6e99" providerId="ADAL" clId="{17E603BF-B364-4369-B1E2-BB1EA7C63294}" dt="2021-06-05T14:33:27.569" v="480" actId="47"/>
        <pc:sldMkLst>
          <pc:docMk/>
          <pc:sldMk cId="2113672390" sldId="280"/>
        </pc:sldMkLst>
        <pc:spChg chg="mod">
          <ac:chgData name="이동진" userId="702360f8-f2a9-439a-bf7a-83139b7f6e99" providerId="ADAL" clId="{17E603BF-B364-4369-B1E2-BB1EA7C63294}" dt="2021-06-05T13:36:44.349" v="3" actId="1076"/>
          <ac:spMkLst>
            <pc:docMk/>
            <pc:sldMk cId="2113672390" sldId="280"/>
            <ac:spMk id="5" creationId="{00000000-0000-0000-0000-000000000000}"/>
          </ac:spMkLst>
        </pc:spChg>
        <pc:picChg chg="mod">
          <ac:chgData name="이동진" userId="702360f8-f2a9-439a-bf7a-83139b7f6e99" providerId="ADAL" clId="{17E603BF-B364-4369-B1E2-BB1EA7C63294}" dt="2021-06-05T13:36:42.566" v="1" actId="1076"/>
          <ac:picMkLst>
            <pc:docMk/>
            <pc:sldMk cId="2113672390" sldId="280"/>
            <ac:picMk id="72" creationId="{0738F947-0BD2-4C44-9A7E-F9C3FD78E2CB}"/>
          </ac:picMkLst>
        </pc:picChg>
      </pc:sldChg>
      <pc:sldChg chg="addSp delSp modSp mod">
        <pc:chgData name="이동진" userId="702360f8-f2a9-439a-bf7a-83139b7f6e99" providerId="ADAL" clId="{17E603BF-B364-4369-B1E2-BB1EA7C63294}" dt="2021-06-05T13:40:17.140" v="324"/>
        <pc:sldMkLst>
          <pc:docMk/>
          <pc:sldMk cId="3556721179" sldId="281"/>
        </pc:sldMkLst>
        <pc:spChg chg="add mod">
          <ac:chgData name="이동진" userId="702360f8-f2a9-439a-bf7a-83139b7f6e99" providerId="ADAL" clId="{17E603BF-B364-4369-B1E2-BB1EA7C63294}" dt="2021-06-05T13:39:40.451" v="280" actId="20577"/>
          <ac:spMkLst>
            <pc:docMk/>
            <pc:sldMk cId="3556721179" sldId="281"/>
            <ac:spMk id="2" creationId="{41EB363C-73F7-4419-BC93-9250466FECD0}"/>
          </ac:spMkLst>
        </pc:spChg>
        <pc:spChg chg="mod">
          <ac:chgData name="이동진" userId="702360f8-f2a9-439a-bf7a-83139b7f6e99" providerId="ADAL" clId="{17E603BF-B364-4369-B1E2-BB1EA7C63294}" dt="2021-06-05T13:40:17.140" v="324"/>
          <ac:spMkLst>
            <pc:docMk/>
            <pc:sldMk cId="3556721179" sldId="281"/>
            <ac:spMk id="6" creationId="{00000000-0000-0000-0000-000000000000}"/>
          </ac:spMkLst>
        </pc:spChg>
        <pc:picChg chg="del">
          <ac:chgData name="이동진" userId="702360f8-f2a9-439a-bf7a-83139b7f6e99" providerId="ADAL" clId="{17E603BF-B364-4369-B1E2-BB1EA7C63294}" dt="2021-06-05T13:39:09.341" v="122" actId="478"/>
          <ac:picMkLst>
            <pc:docMk/>
            <pc:sldMk cId="3556721179" sldId="281"/>
            <ac:picMk id="40" creationId="{0691E917-225C-4DAE-ABDE-3E54345E7FA3}"/>
          </ac:picMkLst>
        </pc:picChg>
        <pc:picChg chg="del">
          <ac:chgData name="이동진" userId="702360f8-f2a9-439a-bf7a-83139b7f6e99" providerId="ADAL" clId="{17E603BF-B364-4369-B1E2-BB1EA7C63294}" dt="2021-06-05T13:39:09.598" v="123" actId="478"/>
          <ac:picMkLst>
            <pc:docMk/>
            <pc:sldMk cId="3556721179" sldId="281"/>
            <ac:picMk id="41" creationId="{4B4210E5-64F6-4233-8360-2D43CCDEFD1B}"/>
          </ac:picMkLst>
        </pc:picChg>
      </pc:sldChg>
      <pc:sldChg chg="modSp mod">
        <pc:chgData name="이동진" userId="702360f8-f2a9-439a-bf7a-83139b7f6e99" providerId="ADAL" clId="{17E603BF-B364-4369-B1E2-BB1EA7C63294}" dt="2021-06-05T13:40:19.377" v="325"/>
        <pc:sldMkLst>
          <pc:docMk/>
          <pc:sldMk cId="2228339192" sldId="282"/>
        </pc:sldMkLst>
        <pc:spChg chg="mod">
          <ac:chgData name="이동진" userId="702360f8-f2a9-439a-bf7a-83139b7f6e99" providerId="ADAL" clId="{17E603BF-B364-4369-B1E2-BB1EA7C63294}" dt="2021-06-05T13:40:19.377" v="325"/>
          <ac:spMkLst>
            <pc:docMk/>
            <pc:sldMk cId="2228339192" sldId="282"/>
            <ac:spMk id="6" creationId="{00000000-0000-0000-0000-000000000000}"/>
          </ac:spMkLst>
        </pc:spChg>
        <pc:picChg chg="mod">
          <ac:chgData name="이동진" userId="702360f8-f2a9-439a-bf7a-83139b7f6e99" providerId="ADAL" clId="{17E603BF-B364-4369-B1E2-BB1EA7C63294}" dt="2021-06-05T13:39:45.072" v="281" actId="1076"/>
          <ac:picMkLst>
            <pc:docMk/>
            <pc:sldMk cId="2228339192" sldId="282"/>
            <ac:picMk id="35" creationId="{5D0937DF-13A0-4F48-A8E9-6264BACE9A1A}"/>
          </ac:picMkLst>
        </pc:picChg>
      </pc:sldChg>
      <pc:sldChg chg="addSp delSp modSp mod">
        <pc:chgData name="이동진" userId="702360f8-f2a9-439a-bf7a-83139b7f6e99" providerId="ADAL" clId="{17E603BF-B364-4369-B1E2-BB1EA7C63294}" dt="2021-06-05T13:42:55.335" v="341" actId="1076"/>
        <pc:sldMkLst>
          <pc:docMk/>
          <pc:sldMk cId="1360526809" sldId="283"/>
        </pc:sldMkLst>
        <pc:spChg chg="mod">
          <ac:chgData name="이동진" userId="702360f8-f2a9-439a-bf7a-83139b7f6e99" providerId="ADAL" clId="{17E603BF-B364-4369-B1E2-BB1EA7C63294}" dt="2021-06-05T13:42:49.565" v="337" actId="1076"/>
          <ac:spMkLst>
            <pc:docMk/>
            <pc:sldMk cId="1360526809" sldId="283"/>
            <ac:spMk id="5" creationId="{00000000-0000-0000-0000-000000000000}"/>
          </ac:spMkLst>
        </pc:spChg>
        <pc:picChg chg="add del">
          <ac:chgData name="이동진" userId="702360f8-f2a9-439a-bf7a-83139b7f6e99" providerId="ADAL" clId="{17E603BF-B364-4369-B1E2-BB1EA7C63294}" dt="2021-06-05T13:42:48.923" v="336" actId="22"/>
          <ac:picMkLst>
            <pc:docMk/>
            <pc:sldMk cId="1360526809" sldId="283"/>
            <ac:picMk id="3" creationId="{7930D750-D35E-4ABC-840E-AC7E629AD0DF}"/>
          </ac:picMkLst>
        </pc:picChg>
        <pc:picChg chg="add mod">
          <ac:chgData name="이동진" userId="702360f8-f2a9-439a-bf7a-83139b7f6e99" providerId="ADAL" clId="{17E603BF-B364-4369-B1E2-BB1EA7C63294}" dt="2021-06-05T13:42:55.335" v="341" actId="1076"/>
          <ac:picMkLst>
            <pc:docMk/>
            <pc:sldMk cId="1360526809" sldId="283"/>
            <ac:picMk id="12" creationId="{7FF14657-4718-4736-95A0-CB8FB2A58D56}"/>
          </ac:picMkLst>
        </pc:picChg>
        <pc:picChg chg="del">
          <ac:chgData name="이동진" userId="702360f8-f2a9-439a-bf7a-83139b7f6e99" providerId="ADAL" clId="{17E603BF-B364-4369-B1E2-BB1EA7C63294}" dt="2021-06-05T13:40:44.768" v="333" actId="478"/>
          <ac:picMkLst>
            <pc:docMk/>
            <pc:sldMk cId="1360526809" sldId="283"/>
            <ac:picMk id="36" creationId="{23F43EBC-B056-4D45-8490-C79706B04D9D}"/>
          </ac:picMkLst>
        </pc:picChg>
      </pc:sldChg>
      <pc:sldChg chg="addSp delSp modSp add mod ord modAnim">
        <pc:chgData name="이동진" userId="702360f8-f2a9-439a-bf7a-83139b7f6e99" providerId="ADAL" clId="{17E603BF-B364-4369-B1E2-BB1EA7C63294}" dt="2021-06-05T14:45:43.954" v="681" actId="1076"/>
        <pc:sldMkLst>
          <pc:docMk/>
          <pc:sldMk cId="4099898362" sldId="285"/>
        </pc:sldMkLst>
        <pc:spChg chg="mod">
          <ac:chgData name="이동진" userId="702360f8-f2a9-439a-bf7a-83139b7f6e99" providerId="ADAL" clId="{17E603BF-B364-4369-B1E2-BB1EA7C63294}" dt="2021-06-05T14:45:38.572" v="670" actId="1076"/>
          <ac:spMkLst>
            <pc:docMk/>
            <pc:sldMk cId="4099898362" sldId="285"/>
            <ac:spMk id="5" creationId="{00000000-0000-0000-0000-000000000000}"/>
          </ac:spMkLst>
        </pc:spChg>
        <pc:spChg chg="del">
          <ac:chgData name="이동진" userId="702360f8-f2a9-439a-bf7a-83139b7f6e99" providerId="ADAL" clId="{17E603BF-B364-4369-B1E2-BB1EA7C63294}" dt="2021-06-05T13:36:58.399" v="10" actId="478"/>
          <ac:spMkLst>
            <pc:docMk/>
            <pc:sldMk cId="4099898362" sldId="285"/>
            <ac:spMk id="11" creationId="{172B4B87-1B07-490C-8A9E-124ADA46D405}"/>
          </ac:spMkLst>
        </pc:spChg>
        <pc:spChg chg="del">
          <ac:chgData name="이동진" userId="702360f8-f2a9-439a-bf7a-83139b7f6e99" providerId="ADAL" clId="{17E603BF-B364-4369-B1E2-BB1EA7C63294}" dt="2021-06-05T13:36:58.399" v="10" actId="478"/>
          <ac:spMkLst>
            <pc:docMk/>
            <pc:sldMk cId="4099898362" sldId="285"/>
            <ac:spMk id="12" creationId="{8B7CD2FB-F675-465E-9B98-258A9240DF63}"/>
          </ac:spMkLst>
        </pc:spChg>
        <pc:spChg chg="add mod">
          <ac:chgData name="이동진" userId="702360f8-f2a9-439a-bf7a-83139b7f6e99" providerId="ADAL" clId="{17E603BF-B364-4369-B1E2-BB1EA7C63294}" dt="2021-06-05T14:45:31.844" v="668" actId="1076"/>
          <ac:spMkLst>
            <pc:docMk/>
            <pc:sldMk cId="4099898362" sldId="285"/>
            <ac:spMk id="13" creationId="{298D8510-4E39-4C3F-B94C-1DA4304F2FAF}"/>
          </ac:spMkLst>
        </pc:spChg>
        <pc:spChg chg="add mod">
          <ac:chgData name="이동진" userId="702360f8-f2a9-439a-bf7a-83139b7f6e99" providerId="ADAL" clId="{17E603BF-B364-4369-B1E2-BB1EA7C63294}" dt="2021-06-05T14:45:21.495" v="663" actId="14100"/>
          <ac:spMkLst>
            <pc:docMk/>
            <pc:sldMk cId="4099898362" sldId="285"/>
            <ac:spMk id="15" creationId="{C2BF3610-5F47-41A4-BA29-0DEABDCE022A}"/>
          </ac:spMkLst>
        </pc:spChg>
        <pc:spChg chg="add mod">
          <ac:chgData name="이동진" userId="702360f8-f2a9-439a-bf7a-83139b7f6e99" providerId="ADAL" clId="{17E603BF-B364-4369-B1E2-BB1EA7C63294}" dt="2021-06-05T14:45:43.954" v="681" actId="1076"/>
          <ac:spMkLst>
            <pc:docMk/>
            <pc:sldMk cId="4099898362" sldId="285"/>
            <ac:spMk id="18" creationId="{DF4B5A65-27ED-49EB-8946-4E7A552FD45B}"/>
          </ac:spMkLst>
        </pc:spChg>
        <pc:spChg chg="del mod">
          <ac:chgData name="이동진" userId="702360f8-f2a9-439a-bf7a-83139b7f6e99" providerId="ADAL" clId="{17E603BF-B364-4369-B1E2-BB1EA7C63294}" dt="2021-06-05T13:36:58.399" v="10" actId="478"/>
          <ac:spMkLst>
            <pc:docMk/>
            <pc:sldMk cId="4099898362" sldId="285"/>
            <ac:spMk id="71" creationId="{76B2984B-68F7-4BB2-8F19-6FD8F70072E2}"/>
          </ac:spMkLst>
        </pc:spChg>
        <pc:spChg chg="del">
          <ac:chgData name="이동진" userId="702360f8-f2a9-439a-bf7a-83139b7f6e99" providerId="ADAL" clId="{17E603BF-B364-4369-B1E2-BB1EA7C63294}" dt="2021-06-05T13:36:58.399" v="10" actId="478"/>
          <ac:spMkLst>
            <pc:docMk/>
            <pc:sldMk cId="4099898362" sldId="285"/>
            <ac:spMk id="77" creationId="{C35A7230-DAD5-4587-83D4-6795FC9BD8C7}"/>
          </ac:spMkLst>
        </pc:spChg>
        <pc:spChg chg="add mod">
          <ac:chgData name="이동진" userId="702360f8-f2a9-439a-bf7a-83139b7f6e99" providerId="ADAL" clId="{17E603BF-B364-4369-B1E2-BB1EA7C63294}" dt="2021-06-05T14:45:09.462" v="622" actId="1076"/>
          <ac:spMkLst>
            <pc:docMk/>
            <pc:sldMk cId="4099898362" sldId="285"/>
            <ac:spMk id="79" creationId="{024DB145-5DAC-480F-B75B-67E840F57ED9}"/>
          </ac:spMkLst>
        </pc:spChg>
        <pc:spChg chg="del">
          <ac:chgData name="이동진" userId="702360f8-f2a9-439a-bf7a-83139b7f6e99" providerId="ADAL" clId="{17E603BF-B364-4369-B1E2-BB1EA7C63294}" dt="2021-06-05T13:36:58.399" v="10" actId="478"/>
          <ac:spMkLst>
            <pc:docMk/>
            <pc:sldMk cId="4099898362" sldId="285"/>
            <ac:spMk id="83" creationId="{9B9D0381-C7A0-40B0-9393-61F0992B7472}"/>
          </ac:spMkLst>
        </pc:spChg>
        <pc:spChg chg="del">
          <ac:chgData name="이동진" userId="702360f8-f2a9-439a-bf7a-83139b7f6e99" providerId="ADAL" clId="{17E603BF-B364-4369-B1E2-BB1EA7C63294}" dt="2021-06-05T13:36:58.399" v="10" actId="478"/>
          <ac:spMkLst>
            <pc:docMk/>
            <pc:sldMk cId="4099898362" sldId="285"/>
            <ac:spMk id="84" creationId="{57199459-EB36-4065-9A27-C7B35B1617F5}"/>
          </ac:spMkLst>
        </pc:spChg>
        <pc:grpChg chg="del">
          <ac:chgData name="이동진" userId="702360f8-f2a9-439a-bf7a-83139b7f6e99" providerId="ADAL" clId="{17E603BF-B364-4369-B1E2-BB1EA7C63294}" dt="2021-06-05T13:36:58.399" v="10" actId="478"/>
          <ac:grpSpMkLst>
            <pc:docMk/>
            <pc:sldMk cId="4099898362" sldId="285"/>
            <ac:grpSpMk id="67" creationId="{00000000-0000-0000-0000-000000000000}"/>
          </ac:grpSpMkLst>
        </pc:grpChg>
        <pc:picChg chg="del">
          <ac:chgData name="이동진" userId="702360f8-f2a9-439a-bf7a-83139b7f6e99" providerId="ADAL" clId="{17E603BF-B364-4369-B1E2-BB1EA7C63294}" dt="2021-06-05T13:36:58.399" v="10" actId="478"/>
          <ac:picMkLst>
            <pc:docMk/>
            <pc:sldMk cId="4099898362" sldId="285"/>
            <ac:picMk id="3" creationId="{7FA6063C-3E49-4A37-8977-869BA4D88552}"/>
          </ac:picMkLst>
        </pc:picChg>
        <pc:picChg chg="add mod">
          <ac:chgData name="이동진" userId="702360f8-f2a9-439a-bf7a-83139b7f6e99" providerId="ADAL" clId="{17E603BF-B364-4369-B1E2-BB1EA7C63294}" dt="2021-06-05T14:40:02.612" v="554" actId="1076"/>
          <ac:picMkLst>
            <pc:docMk/>
            <pc:sldMk cId="4099898362" sldId="285"/>
            <ac:picMk id="4" creationId="{F776A303-FB31-417E-9C1B-EF2DEB92D5BC}"/>
          </ac:picMkLst>
        </pc:picChg>
        <pc:picChg chg="del">
          <ac:chgData name="이동진" userId="702360f8-f2a9-439a-bf7a-83139b7f6e99" providerId="ADAL" clId="{17E603BF-B364-4369-B1E2-BB1EA7C63294}" dt="2021-06-05T13:36:58.399" v="10" actId="478"/>
          <ac:picMkLst>
            <pc:docMk/>
            <pc:sldMk cId="4099898362" sldId="285"/>
            <ac:picMk id="72" creationId="{0738F947-0BD2-4C44-9A7E-F9C3FD78E2CB}"/>
          </ac:picMkLst>
        </pc:picChg>
        <pc:picChg chg="del">
          <ac:chgData name="이동진" userId="702360f8-f2a9-439a-bf7a-83139b7f6e99" providerId="ADAL" clId="{17E603BF-B364-4369-B1E2-BB1EA7C63294}" dt="2021-06-05T13:36:58.399" v="10" actId="478"/>
          <ac:picMkLst>
            <pc:docMk/>
            <pc:sldMk cId="4099898362" sldId="285"/>
            <ac:picMk id="74" creationId="{7B232BB7-E397-4098-9FEF-7DBD044990ED}"/>
          </ac:picMkLst>
        </pc:picChg>
        <pc:picChg chg="del">
          <ac:chgData name="이동진" userId="702360f8-f2a9-439a-bf7a-83139b7f6e99" providerId="ADAL" clId="{17E603BF-B364-4369-B1E2-BB1EA7C63294}" dt="2021-06-05T13:36:58.399" v="10" actId="478"/>
          <ac:picMkLst>
            <pc:docMk/>
            <pc:sldMk cId="4099898362" sldId="285"/>
            <ac:picMk id="76" creationId="{77CDB0B1-BF2B-4362-80EE-89738B0A5DB1}"/>
          </ac:picMkLst>
        </pc:picChg>
        <pc:picChg chg="add mod">
          <ac:chgData name="이동진" userId="702360f8-f2a9-439a-bf7a-83139b7f6e99" providerId="ADAL" clId="{17E603BF-B364-4369-B1E2-BB1EA7C63294}" dt="2021-06-05T14:29:34.672" v="447"/>
          <ac:picMkLst>
            <pc:docMk/>
            <pc:sldMk cId="4099898362" sldId="285"/>
            <ac:picMk id="78" creationId="{78649940-98FB-4352-911F-7DFF8D240EA1}"/>
          </ac:picMkLst>
        </pc:picChg>
        <pc:picChg chg="del">
          <ac:chgData name="이동진" userId="702360f8-f2a9-439a-bf7a-83139b7f6e99" providerId="ADAL" clId="{17E603BF-B364-4369-B1E2-BB1EA7C63294}" dt="2021-06-05T13:36:58.399" v="10" actId="478"/>
          <ac:picMkLst>
            <pc:docMk/>
            <pc:sldMk cId="4099898362" sldId="285"/>
            <ac:picMk id="85" creationId="{7F64038A-9F7B-4FD7-846C-38B155D3F4FD}"/>
          </ac:picMkLst>
        </pc:picChg>
        <pc:picChg chg="del">
          <ac:chgData name="이동진" userId="702360f8-f2a9-439a-bf7a-83139b7f6e99" providerId="ADAL" clId="{17E603BF-B364-4369-B1E2-BB1EA7C63294}" dt="2021-06-05T13:36:58.399" v="10" actId="478"/>
          <ac:picMkLst>
            <pc:docMk/>
            <pc:sldMk cId="4099898362" sldId="285"/>
            <ac:picMk id="86" creationId="{462E813A-D1EE-4746-9435-9842CE95DBEF}"/>
          </ac:picMkLst>
        </pc:picChg>
        <pc:picChg chg="del">
          <ac:chgData name="이동진" userId="702360f8-f2a9-439a-bf7a-83139b7f6e99" providerId="ADAL" clId="{17E603BF-B364-4369-B1E2-BB1EA7C63294}" dt="2021-06-05T13:36:58.399" v="10" actId="478"/>
          <ac:picMkLst>
            <pc:docMk/>
            <pc:sldMk cId="4099898362" sldId="285"/>
            <ac:picMk id="2050" creationId="{781612EB-2214-41BA-8DFE-A7CA19DC4A2D}"/>
          </ac:picMkLst>
        </pc:picChg>
        <pc:picChg chg="del">
          <ac:chgData name="이동진" userId="702360f8-f2a9-439a-bf7a-83139b7f6e99" providerId="ADAL" clId="{17E603BF-B364-4369-B1E2-BB1EA7C63294}" dt="2021-06-05T13:36:58.399" v="10" actId="478"/>
          <ac:picMkLst>
            <pc:docMk/>
            <pc:sldMk cId="4099898362" sldId="285"/>
            <ac:picMk id="2052" creationId="{0004C009-FA3A-4726-81A5-6215664A21E1}"/>
          </ac:picMkLst>
        </pc:picChg>
        <pc:picChg chg="del mod">
          <ac:chgData name="이동진" userId="702360f8-f2a9-439a-bf7a-83139b7f6e99" providerId="ADAL" clId="{17E603BF-B364-4369-B1E2-BB1EA7C63294}" dt="2021-06-05T13:36:53.957" v="6" actId="478"/>
          <ac:picMkLst>
            <pc:docMk/>
            <pc:sldMk cId="4099898362" sldId="285"/>
            <ac:picMk id="2054" creationId="{682D9AA3-0263-482C-B242-D0818BABEDA0}"/>
          </ac:picMkLst>
        </pc:picChg>
        <pc:cxnChg chg="add del mod">
          <ac:chgData name="이동진" userId="702360f8-f2a9-439a-bf7a-83139b7f6e99" providerId="ADAL" clId="{17E603BF-B364-4369-B1E2-BB1EA7C63294}" dt="2021-06-05T14:45:29.209" v="667" actId="11529"/>
          <ac:cxnSpMkLst>
            <pc:docMk/>
            <pc:sldMk cId="4099898362" sldId="285"/>
            <ac:cxnSpMk id="17" creationId="{78C13C15-397A-4079-B204-59392ADCFB4C}"/>
          </ac:cxnSpMkLst>
        </pc:cxnChg>
        <pc:cxnChg chg="del">
          <ac:chgData name="이동진" userId="702360f8-f2a9-439a-bf7a-83139b7f6e99" providerId="ADAL" clId="{17E603BF-B364-4369-B1E2-BB1EA7C63294}" dt="2021-06-05T13:36:58.399" v="10" actId="478"/>
          <ac:cxnSpMkLst>
            <pc:docMk/>
            <pc:sldMk cId="4099898362" sldId="285"/>
            <ac:cxnSpMk id="73" creationId="{5804F25D-7C7B-48E5-837A-EFCEC064EC63}"/>
          </ac:cxnSpMkLst>
        </pc:cxnChg>
        <pc:cxnChg chg="del">
          <ac:chgData name="이동진" userId="702360f8-f2a9-439a-bf7a-83139b7f6e99" providerId="ADAL" clId="{17E603BF-B364-4369-B1E2-BB1EA7C63294}" dt="2021-06-05T13:36:58.399" v="10" actId="478"/>
          <ac:cxnSpMkLst>
            <pc:docMk/>
            <pc:sldMk cId="4099898362" sldId="285"/>
            <ac:cxnSpMk id="75" creationId="{4FF043F6-31BE-4244-B671-831B1A87F6F6}"/>
          </ac:cxnSpMkLst>
        </pc:cxnChg>
        <pc:cxnChg chg="del">
          <ac:chgData name="이동진" userId="702360f8-f2a9-439a-bf7a-83139b7f6e99" providerId="ADAL" clId="{17E603BF-B364-4369-B1E2-BB1EA7C63294}" dt="2021-06-05T13:36:58.399" v="10" actId="478"/>
          <ac:cxnSpMkLst>
            <pc:docMk/>
            <pc:sldMk cId="4099898362" sldId="285"/>
            <ac:cxnSpMk id="81" creationId="{C0644A95-7A3D-4D7A-9A5E-531011C7B7BE}"/>
          </ac:cxnSpMkLst>
        </pc:cxnChg>
        <pc:cxnChg chg="del">
          <ac:chgData name="이동진" userId="702360f8-f2a9-439a-bf7a-83139b7f6e99" providerId="ADAL" clId="{17E603BF-B364-4369-B1E2-BB1EA7C63294}" dt="2021-06-05T13:36:58.399" v="10" actId="478"/>
          <ac:cxnSpMkLst>
            <pc:docMk/>
            <pc:sldMk cId="4099898362" sldId="285"/>
            <ac:cxnSpMk id="82" creationId="{F0788AAB-FE5B-4C31-81C8-8F245C3A0656}"/>
          </ac:cxnSpMkLst>
        </pc:cxnChg>
        <pc:cxnChg chg="del">
          <ac:chgData name="이동진" userId="702360f8-f2a9-439a-bf7a-83139b7f6e99" providerId="ADAL" clId="{17E603BF-B364-4369-B1E2-BB1EA7C63294}" dt="2021-06-05T13:36:58.399" v="10" actId="478"/>
          <ac:cxnSpMkLst>
            <pc:docMk/>
            <pc:sldMk cId="4099898362" sldId="285"/>
            <ac:cxnSpMk id="87" creationId="{9234F833-13AC-4D49-81E9-483FD236FA76}"/>
          </ac:cxnSpMkLst>
        </pc:cxnChg>
        <pc:cxnChg chg="del">
          <ac:chgData name="이동진" userId="702360f8-f2a9-439a-bf7a-83139b7f6e99" providerId="ADAL" clId="{17E603BF-B364-4369-B1E2-BB1EA7C63294}" dt="2021-06-05T13:36:58.399" v="10" actId="478"/>
          <ac:cxnSpMkLst>
            <pc:docMk/>
            <pc:sldMk cId="4099898362" sldId="285"/>
            <ac:cxnSpMk id="89" creationId="{384E3C52-74CE-498A-ABEA-C7F7FFBE738A}"/>
          </ac:cxnSpMkLst>
        </pc:cxnChg>
        <pc:cxnChg chg="del">
          <ac:chgData name="이동진" userId="702360f8-f2a9-439a-bf7a-83139b7f6e99" providerId="ADAL" clId="{17E603BF-B364-4369-B1E2-BB1EA7C63294}" dt="2021-06-05T13:36:58.399" v="10" actId="478"/>
          <ac:cxnSpMkLst>
            <pc:docMk/>
            <pc:sldMk cId="4099898362" sldId="285"/>
            <ac:cxnSpMk id="90" creationId="{E703A19A-F579-44B6-B63C-574A7B88789B}"/>
          </ac:cxnSpMkLst>
        </pc:cxnChg>
      </pc:sldChg>
      <pc:sldChg chg="new del">
        <pc:chgData name="이동진" userId="702360f8-f2a9-439a-bf7a-83139b7f6e99" providerId="ADAL" clId="{17E603BF-B364-4369-B1E2-BB1EA7C63294}" dt="2021-06-05T13:43:33.991" v="348" actId="680"/>
        <pc:sldMkLst>
          <pc:docMk/>
          <pc:sldMk cId="1200534419" sldId="286"/>
        </pc:sldMkLst>
      </pc:sldChg>
      <pc:sldChg chg="delSp modSp add mod">
        <pc:chgData name="이동진" userId="702360f8-f2a9-439a-bf7a-83139b7f6e99" providerId="ADAL" clId="{17E603BF-B364-4369-B1E2-BB1EA7C63294}" dt="2021-06-05T13:46:20.587" v="366" actId="478"/>
        <pc:sldMkLst>
          <pc:docMk/>
          <pc:sldMk cId="3301935225" sldId="286"/>
        </pc:sldMkLst>
        <pc:spChg chg="mod">
          <ac:chgData name="이동진" userId="702360f8-f2a9-439a-bf7a-83139b7f6e99" providerId="ADAL" clId="{17E603BF-B364-4369-B1E2-BB1EA7C63294}" dt="2021-06-05T13:46:20.411" v="365"/>
          <ac:spMkLst>
            <pc:docMk/>
            <pc:sldMk cId="3301935225" sldId="286"/>
            <ac:spMk id="6" creationId="{00000000-0000-0000-0000-000000000000}"/>
          </ac:spMkLst>
        </pc:spChg>
        <pc:picChg chg="del">
          <ac:chgData name="이동진" userId="702360f8-f2a9-439a-bf7a-83139b7f6e99" providerId="ADAL" clId="{17E603BF-B364-4369-B1E2-BB1EA7C63294}" dt="2021-06-05T13:46:20.587" v="366" actId="478"/>
          <ac:picMkLst>
            <pc:docMk/>
            <pc:sldMk cId="3301935225" sldId="286"/>
            <ac:picMk id="3" creationId="{CBBB0D24-E1BD-4F16-A2B9-A342E804F150}"/>
          </ac:picMkLst>
        </pc:picChg>
      </pc:sldChg>
      <pc:sldChg chg="addSp delSp modSp add mod">
        <pc:chgData name="이동진" userId="702360f8-f2a9-439a-bf7a-83139b7f6e99" providerId="ADAL" clId="{17E603BF-B364-4369-B1E2-BB1EA7C63294}" dt="2021-06-05T14:35:04.700" v="552" actId="20577"/>
        <pc:sldMkLst>
          <pc:docMk/>
          <pc:sldMk cId="205982320" sldId="287"/>
        </pc:sldMkLst>
        <pc:spChg chg="mod">
          <ac:chgData name="이동진" userId="702360f8-f2a9-439a-bf7a-83139b7f6e99" providerId="ADAL" clId="{17E603BF-B364-4369-B1E2-BB1EA7C63294}" dt="2021-06-05T14:34:49.360" v="543" actId="1076"/>
          <ac:spMkLst>
            <pc:docMk/>
            <pc:sldMk cId="205982320" sldId="287"/>
            <ac:spMk id="5" creationId="{00000000-0000-0000-0000-000000000000}"/>
          </ac:spMkLst>
        </pc:spChg>
        <pc:spChg chg="add mod">
          <ac:chgData name="이동진" userId="702360f8-f2a9-439a-bf7a-83139b7f6e99" providerId="ADAL" clId="{17E603BF-B364-4369-B1E2-BB1EA7C63294}" dt="2021-06-05T14:34:32.560" v="529" actId="164"/>
          <ac:spMkLst>
            <pc:docMk/>
            <pc:sldMk cId="205982320" sldId="287"/>
            <ac:spMk id="14" creationId="{8844038B-F5E8-4ACD-9881-7D9BFCA3A587}"/>
          </ac:spMkLst>
        </pc:spChg>
        <pc:spChg chg="del">
          <ac:chgData name="이동진" userId="702360f8-f2a9-439a-bf7a-83139b7f6e99" providerId="ADAL" clId="{17E603BF-B364-4369-B1E2-BB1EA7C63294}" dt="2021-06-05T14:15:47.786" v="390" actId="478"/>
          <ac:spMkLst>
            <pc:docMk/>
            <pc:sldMk cId="205982320" sldId="287"/>
            <ac:spMk id="72" creationId="{8BF48C04-17BC-4B6A-9435-DE0009A225B0}"/>
          </ac:spMkLst>
        </pc:spChg>
        <pc:spChg chg="mod">
          <ac:chgData name="이동진" userId="702360f8-f2a9-439a-bf7a-83139b7f6e99" providerId="ADAL" clId="{17E603BF-B364-4369-B1E2-BB1EA7C63294}" dt="2021-06-05T14:16:04.089" v="396" actId="1076"/>
          <ac:spMkLst>
            <pc:docMk/>
            <pc:sldMk cId="205982320" sldId="287"/>
            <ac:spMk id="73" creationId="{43B81561-BE6E-414D-AACB-00A8B239B693}"/>
          </ac:spMkLst>
        </pc:spChg>
        <pc:spChg chg="del">
          <ac:chgData name="이동진" userId="702360f8-f2a9-439a-bf7a-83139b7f6e99" providerId="ADAL" clId="{17E603BF-B364-4369-B1E2-BB1EA7C63294}" dt="2021-06-05T14:15:44.951" v="389" actId="478"/>
          <ac:spMkLst>
            <pc:docMk/>
            <pc:sldMk cId="205982320" sldId="287"/>
            <ac:spMk id="75" creationId="{59C130BC-F4B5-4F49-AA15-694904EBC26E}"/>
          </ac:spMkLst>
        </pc:spChg>
        <pc:spChg chg="add mod">
          <ac:chgData name="이동진" userId="702360f8-f2a9-439a-bf7a-83139b7f6e99" providerId="ADAL" clId="{17E603BF-B364-4369-B1E2-BB1EA7C63294}" dt="2021-06-05T14:34:32.560" v="529" actId="164"/>
          <ac:spMkLst>
            <pc:docMk/>
            <pc:sldMk cId="205982320" sldId="287"/>
            <ac:spMk id="77" creationId="{4E653E6B-1CA8-46B2-81A9-9D3CD3F88E57}"/>
          </ac:spMkLst>
        </pc:spChg>
        <pc:spChg chg="mod">
          <ac:chgData name="이동진" userId="702360f8-f2a9-439a-bf7a-83139b7f6e99" providerId="ADAL" clId="{17E603BF-B364-4369-B1E2-BB1EA7C63294}" dt="2021-06-05T14:35:04.700" v="552" actId="20577"/>
          <ac:spMkLst>
            <pc:docMk/>
            <pc:sldMk cId="205982320" sldId="287"/>
            <ac:spMk id="81" creationId="{521CB5ED-8FC8-4062-9385-7759658D5971}"/>
          </ac:spMkLst>
        </pc:spChg>
        <pc:spChg chg="mod">
          <ac:chgData name="이동진" userId="702360f8-f2a9-439a-bf7a-83139b7f6e99" providerId="ADAL" clId="{17E603BF-B364-4369-B1E2-BB1EA7C63294}" dt="2021-06-05T14:34:41.486" v="534" actId="1076"/>
          <ac:spMkLst>
            <pc:docMk/>
            <pc:sldMk cId="205982320" sldId="287"/>
            <ac:spMk id="82" creationId="{8A31B7FE-651F-47C1-82F4-D5F88FC8FDBA}"/>
          </ac:spMkLst>
        </pc:spChg>
        <pc:spChg chg="mod">
          <ac:chgData name="이동진" userId="702360f8-f2a9-439a-bf7a-83139b7f6e99" providerId="ADAL" clId="{17E603BF-B364-4369-B1E2-BB1EA7C63294}" dt="2021-06-05T14:34:45.235" v="538" actId="1076"/>
          <ac:spMkLst>
            <pc:docMk/>
            <pc:sldMk cId="205982320" sldId="287"/>
            <ac:spMk id="83" creationId="{37FD319B-6833-4B49-81F9-2F37D04DEDCC}"/>
          </ac:spMkLst>
        </pc:spChg>
        <pc:spChg chg="del">
          <ac:chgData name="이동진" userId="702360f8-f2a9-439a-bf7a-83139b7f6e99" providerId="ADAL" clId="{17E603BF-B364-4369-B1E2-BB1EA7C63294}" dt="2021-06-05T14:15:44.306" v="388" actId="478"/>
          <ac:spMkLst>
            <pc:docMk/>
            <pc:sldMk cId="205982320" sldId="287"/>
            <ac:spMk id="85" creationId="{5A1466EB-C02D-4E2F-AC0A-B736A4E642AA}"/>
          </ac:spMkLst>
        </pc:spChg>
        <pc:spChg chg="mod">
          <ac:chgData name="이동진" userId="702360f8-f2a9-439a-bf7a-83139b7f6e99" providerId="ADAL" clId="{17E603BF-B364-4369-B1E2-BB1EA7C63294}" dt="2021-06-05T14:16:04.089" v="396" actId="1076"/>
          <ac:spMkLst>
            <pc:docMk/>
            <pc:sldMk cId="205982320" sldId="287"/>
            <ac:spMk id="88" creationId="{6868BF32-D78F-4D1A-8A20-97E7062E4A40}"/>
          </ac:spMkLst>
        </pc:spChg>
        <pc:grpChg chg="add mod">
          <ac:chgData name="이동진" userId="702360f8-f2a9-439a-bf7a-83139b7f6e99" providerId="ADAL" clId="{17E603BF-B364-4369-B1E2-BB1EA7C63294}" dt="2021-06-05T14:34:32.560" v="529" actId="164"/>
          <ac:grpSpMkLst>
            <pc:docMk/>
            <pc:sldMk cId="205982320" sldId="287"/>
            <ac:grpSpMk id="15" creationId="{EDC42B21-FA74-44C3-A181-07E96E8ACBA7}"/>
          </ac:grpSpMkLst>
        </pc:grpChg>
        <pc:grpChg chg="add mod">
          <ac:chgData name="이동진" userId="702360f8-f2a9-439a-bf7a-83139b7f6e99" providerId="ADAL" clId="{17E603BF-B364-4369-B1E2-BB1EA7C63294}" dt="2021-06-05T14:34:55.014" v="544" actId="1076"/>
          <ac:grpSpMkLst>
            <pc:docMk/>
            <pc:sldMk cId="205982320" sldId="287"/>
            <ac:grpSpMk id="78" creationId="{99890E64-ED3A-4603-B265-92E479C2C97C}"/>
          </ac:grpSpMkLst>
        </pc:grpChg>
        <pc:picChg chg="add mod">
          <ac:chgData name="이동진" userId="702360f8-f2a9-439a-bf7a-83139b7f6e99" providerId="ADAL" clId="{17E603BF-B364-4369-B1E2-BB1EA7C63294}" dt="2021-06-05T14:34:47.597" v="541" actId="1076"/>
          <ac:picMkLst>
            <pc:docMk/>
            <pc:sldMk cId="205982320" sldId="287"/>
            <ac:picMk id="43" creationId="{5A744BED-5E0A-4738-B531-DEE395432009}"/>
          </ac:picMkLst>
        </pc:picChg>
        <pc:picChg chg="add mod ord">
          <ac:chgData name="이동진" userId="702360f8-f2a9-439a-bf7a-83139b7f6e99" providerId="ADAL" clId="{17E603BF-B364-4369-B1E2-BB1EA7C63294}" dt="2021-06-05T14:17:24.365" v="417" actId="14100"/>
          <ac:picMkLst>
            <pc:docMk/>
            <pc:sldMk cId="205982320" sldId="287"/>
            <ac:picMk id="44" creationId="{B7666C21-BCA2-42F8-92AA-973E14B4A5CF}"/>
          </ac:picMkLst>
        </pc:picChg>
        <pc:picChg chg="add mod">
          <ac:chgData name="이동진" userId="702360f8-f2a9-439a-bf7a-83139b7f6e99" providerId="ADAL" clId="{17E603BF-B364-4369-B1E2-BB1EA7C63294}" dt="2021-06-05T14:16:53.055" v="407" actId="571"/>
          <ac:picMkLst>
            <pc:docMk/>
            <pc:sldMk cId="205982320" sldId="287"/>
            <ac:picMk id="45" creationId="{210460EB-B1D9-42E3-A307-B65E94961208}"/>
          </ac:picMkLst>
        </pc:picChg>
        <pc:picChg chg="add mod">
          <ac:chgData name="이동진" userId="702360f8-f2a9-439a-bf7a-83139b7f6e99" providerId="ADAL" clId="{17E603BF-B364-4369-B1E2-BB1EA7C63294}" dt="2021-06-05T14:17:28.079" v="418" actId="1076"/>
          <ac:picMkLst>
            <pc:docMk/>
            <pc:sldMk cId="205982320" sldId="287"/>
            <ac:picMk id="71" creationId="{D3201366-6E27-4AB0-B863-D3D3FA9E3659}"/>
          </ac:picMkLst>
        </pc:picChg>
        <pc:picChg chg="mod">
          <ac:chgData name="이동진" userId="702360f8-f2a9-439a-bf7a-83139b7f6e99" providerId="ADAL" clId="{17E603BF-B364-4369-B1E2-BB1EA7C63294}" dt="2021-06-05T14:16:04.089" v="396" actId="1076"/>
          <ac:picMkLst>
            <pc:docMk/>
            <pc:sldMk cId="205982320" sldId="287"/>
            <ac:picMk id="1028" creationId="{332A97F2-9EB2-4B26-943C-7D428540D116}"/>
          </ac:picMkLst>
        </pc:picChg>
        <pc:picChg chg="mod">
          <ac:chgData name="이동진" userId="702360f8-f2a9-439a-bf7a-83139b7f6e99" providerId="ADAL" clId="{17E603BF-B364-4369-B1E2-BB1EA7C63294}" dt="2021-06-05T14:16:04.089" v="396" actId="1076"/>
          <ac:picMkLst>
            <pc:docMk/>
            <pc:sldMk cId="205982320" sldId="287"/>
            <ac:picMk id="2050" creationId="{781612EB-2214-41BA-8DFE-A7CA19DC4A2D}"/>
          </ac:picMkLst>
        </pc:picChg>
        <pc:picChg chg="mod">
          <ac:chgData name="이동진" userId="702360f8-f2a9-439a-bf7a-83139b7f6e99" providerId="ADAL" clId="{17E603BF-B364-4369-B1E2-BB1EA7C63294}" dt="2021-06-05T14:34:41.486" v="534" actId="1076"/>
          <ac:picMkLst>
            <pc:docMk/>
            <pc:sldMk cId="205982320" sldId="287"/>
            <ac:picMk id="2054" creationId="{682D9AA3-0263-482C-B242-D0818BABEDA0}"/>
          </ac:picMkLst>
        </pc:picChg>
        <pc:cxnChg chg="add del">
          <ac:chgData name="이동진" userId="702360f8-f2a9-439a-bf7a-83139b7f6e99" providerId="ADAL" clId="{17E603BF-B364-4369-B1E2-BB1EA7C63294}" dt="2021-06-05T14:17:36.648" v="420" actId="11529"/>
          <ac:cxnSpMkLst>
            <pc:docMk/>
            <pc:sldMk cId="205982320" sldId="287"/>
            <ac:cxnSpMk id="3" creationId="{E278292F-673D-4244-AA52-8F9C80960F4E}"/>
          </ac:cxnSpMkLst>
        </pc:cxnChg>
        <pc:cxnChg chg="add mod">
          <ac:chgData name="이동진" userId="702360f8-f2a9-439a-bf7a-83139b7f6e99" providerId="ADAL" clId="{17E603BF-B364-4369-B1E2-BB1EA7C63294}" dt="2021-06-05T14:34:32.560" v="529" actId="164"/>
          <ac:cxnSpMkLst>
            <pc:docMk/>
            <pc:sldMk cId="205982320" sldId="287"/>
            <ac:cxnSpMk id="11" creationId="{87506669-D23D-4533-A7B4-CFD6160A4EC1}"/>
          </ac:cxnSpMkLst>
        </pc:cxnChg>
        <pc:cxnChg chg="add mod">
          <ac:chgData name="이동진" userId="702360f8-f2a9-439a-bf7a-83139b7f6e99" providerId="ADAL" clId="{17E603BF-B364-4369-B1E2-BB1EA7C63294}" dt="2021-06-05T14:34:32.560" v="529" actId="164"/>
          <ac:cxnSpMkLst>
            <pc:docMk/>
            <pc:sldMk cId="205982320" sldId="287"/>
            <ac:cxnSpMk id="13" creationId="{AA5287C4-F2AF-4A74-BFBC-9D8035C97302}"/>
          </ac:cxnSpMkLst>
        </pc:cxnChg>
        <pc:cxnChg chg="add del mod">
          <ac:chgData name="이동진" userId="702360f8-f2a9-439a-bf7a-83139b7f6e99" providerId="ADAL" clId="{17E603BF-B364-4369-B1E2-BB1EA7C63294}" dt="2021-06-05T14:33:46.701" v="482" actId="478"/>
          <ac:cxnSpMkLst>
            <pc:docMk/>
            <pc:sldMk cId="205982320" sldId="287"/>
            <ac:cxnSpMk id="74" creationId="{4B6EAE64-7062-4330-83BD-734A761907C1}"/>
          </ac:cxnSpMkLst>
        </pc:cxnChg>
        <pc:cxnChg chg="add del mod">
          <ac:chgData name="이동진" userId="702360f8-f2a9-439a-bf7a-83139b7f6e99" providerId="ADAL" clId="{17E603BF-B364-4369-B1E2-BB1EA7C63294}" dt="2021-06-05T14:33:46.238" v="481" actId="478"/>
          <ac:cxnSpMkLst>
            <pc:docMk/>
            <pc:sldMk cId="205982320" sldId="287"/>
            <ac:cxnSpMk id="76" creationId="{DDC21B95-5CF0-421C-8C59-99B351221475}"/>
          </ac:cxnSpMkLst>
        </pc:cxnChg>
        <pc:cxnChg chg="mod">
          <ac:chgData name="이동진" userId="702360f8-f2a9-439a-bf7a-83139b7f6e99" providerId="ADAL" clId="{17E603BF-B364-4369-B1E2-BB1EA7C63294}" dt="2021-06-05T14:34:33.433" v="530"/>
          <ac:cxnSpMkLst>
            <pc:docMk/>
            <pc:sldMk cId="205982320" sldId="287"/>
            <ac:cxnSpMk id="79" creationId="{C237742A-7F4C-4970-B193-924CF002D4C7}"/>
          </ac:cxnSpMkLst>
        </pc:cxnChg>
        <pc:cxnChg chg="mod">
          <ac:chgData name="이동진" userId="702360f8-f2a9-439a-bf7a-83139b7f6e99" providerId="ADAL" clId="{17E603BF-B364-4369-B1E2-BB1EA7C63294}" dt="2021-06-05T14:34:33.433" v="530"/>
          <ac:cxnSpMkLst>
            <pc:docMk/>
            <pc:sldMk cId="205982320" sldId="287"/>
            <ac:cxnSpMk id="80" creationId="{62F6E156-C322-455B-9F6D-BE9E15094F1A}"/>
          </ac:cxnSpMkLst>
        </pc:cxnChg>
      </pc:sldChg>
      <pc:sldChg chg="addSp delSp modSp new del mod">
        <pc:chgData name="이동진" userId="702360f8-f2a9-439a-bf7a-83139b7f6e99" providerId="ADAL" clId="{17E603BF-B364-4369-B1E2-BB1EA7C63294}" dt="2021-06-05T14:15:33.042" v="386" actId="47"/>
        <pc:sldMkLst>
          <pc:docMk/>
          <pc:sldMk cId="2289661316" sldId="287"/>
        </pc:sldMkLst>
        <pc:spChg chg="del">
          <ac:chgData name="이동진" userId="702360f8-f2a9-439a-bf7a-83139b7f6e99" providerId="ADAL" clId="{17E603BF-B364-4369-B1E2-BB1EA7C63294}" dt="2021-06-05T14:15:21.339" v="382" actId="478"/>
          <ac:spMkLst>
            <pc:docMk/>
            <pc:sldMk cId="2289661316" sldId="287"/>
            <ac:spMk id="2" creationId="{CBE06A67-838D-491B-B929-CED3D72CD938}"/>
          </ac:spMkLst>
        </pc:spChg>
        <pc:spChg chg="del">
          <ac:chgData name="이동진" userId="702360f8-f2a9-439a-bf7a-83139b7f6e99" providerId="ADAL" clId="{17E603BF-B364-4369-B1E2-BB1EA7C63294}" dt="2021-06-05T14:15:22.303" v="383" actId="478"/>
          <ac:spMkLst>
            <pc:docMk/>
            <pc:sldMk cId="2289661316" sldId="287"/>
            <ac:spMk id="3" creationId="{9F0397EA-FB90-48EF-9681-FFA4C71C7172}"/>
          </ac:spMkLst>
        </pc:spChg>
        <pc:picChg chg="add mod">
          <ac:chgData name="이동진" userId="702360f8-f2a9-439a-bf7a-83139b7f6e99" providerId="ADAL" clId="{17E603BF-B364-4369-B1E2-BB1EA7C63294}" dt="2021-06-05T14:15:30.693" v="385"/>
          <ac:picMkLst>
            <pc:docMk/>
            <pc:sldMk cId="2289661316" sldId="287"/>
            <ac:picMk id="4" creationId="{F9791D5E-3198-439C-AAB2-201BEC6AB8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046505-9812-4576-9772-44498ECE5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352" y="939729"/>
            <a:ext cx="6001701" cy="5227651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8682607" y="3572400"/>
            <a:ext cx="3197682" cy="154488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45234" y="1408306"/>
            <a:ext cx="6216395" cy="171519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딥러닝을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이용한 영아 전용 스마트 모빌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Mobile for Infants Using Deep Learning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E1962C-36C9-4E1A-8CF5-82B7F099B112}"/>
              </a:ext>
            </a:extLst>
          </p:cNvPr>
          <p:cNvGrpSpPr/>
          <p:nvPr/>
        </p:nvGrpSpPr>
        <p:grpSpPr>
          <a:xfrm>
            <a:off x="171843" y="939729"/>
            <a:ext cx="307964" cy="417003"/>
            <a:chOff x="2315382" y="4158861"/>
            <a:chExt cx="307964" cy="417003"/>
          </a:xfrm>
        </p:grpSpPr>
        <p:sp>
          <p:nvSpPr>
            <p:cNvPr id="202" name="포인트가 4개인 별 201"/>
            <p:cNvSpPr/>
            <p:nvPr/>
          </p:nvSpPr>
          <p:spPr>
            <a:xfrm rot="835507">
              <a:off x="2315382" y="4311357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3" name="포인트가 4개인 별 202"/>
            <p:cNvSpPr/>
            <p:nvPr/>
          </p:nvSpPr>
          <p:spPr>
            <a:xfrm rot="21289849">
              <a:off x="2486391" y="4158861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9469361" y="2691250"/>
            <a:ext cx="277825" cy="1149598"/>
            <a:chOff x="783041" y="1701350"/>
            <a:chExt cx="277825" cy="1149598"/>
          </a:xfrm>
        </p:grpSpPr>
        <p:sp>
          <p:nvSpPr>
            <p:cNvPr id="56" name="타원 55"/>
            <p:cNvSpPr/>
            <p:nvPr/>
          </p:nvSpPr>
          <p:spPr>
            <a:xfrm>
              <a:off x="783041" y="2577840"/>
              <a:ext cx="273108" cy="27310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787758" y="1701350"/>
              <a:ext cx="273108" cy="27310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양쪽 모서리가 둥근 사각형 57"/>
            <p:cNvSpPr/>
            <p:nvPr/>
          </p:nvSpPr>
          <p:spPr>
            <a:xfrm>
              <a:off x="855463" y="1837904"/>
              <a:ext cx="128264" cy="90536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1294150" y="2691250"/>
            <a:ext cx="277825" cy="1149598"/>
            <a:chOff x="783041" y="1701350"/>
            <a:chExt cx="277825" cy="1149598"/>
          </a:xfrm>
        </p:grpSpPr>
        <p:sp>
          <p:nvSpPr>
            <p:cNvPr id="60" name="타원 59"/>
            <p:cNvSpPr/>
            <p:nvPr/>
          </p:nvSpPr>
          <p:spPr>
            <a:xfrm>
              <a:off x="783041" y="2577840"/>
              <a:ext cx="273108" cy="27310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787758" y="1701350"/>
              <a:ext cx="273108" cy="27310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>
              <a:off x="855463" y="1837904"/>
              <a:ext cx="128264" cy="905368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F5C16D-BE3F-4F50-8B0D-4908853C682F}"/>
              </a:ext>
            </a:extLst>
          </p:cNvPr>
          <p:cNvSpPr txBox="1"/>
          <p:nvPr/>
        </p:nvSpPr>
        <p:spPr>
          <a:xfrm>
            <a:off x="9079792" y="3801508"/>
            <a:ext cx="2881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동의대학교 컴퓨터공학과 </a:t>
            </a:r>
            <a:endParaRPr lang="en-US" altLang="ko-KR" b="1" dirty="0"/>
          </a:p>
          <a:p>
            <a:r>
              <a:rPr lang="en-US" altLang="ko-KR" b="1" dirty="0" err="1"/>
              <a:t>Under_bar</a:t>
            </a:r>
            <a:endParaRPr lang="en-US" altLang="ko-KR" b="1" dirty="0"/>
          </a:p>
          <a:p>
            <a:r>
              <a:rPr lang="en-US" altLang="ko-KR" b="1" dirty="0"/>
              <a:t>20163257 </a:t>
            </a:r>
            <a:r>
              <a:rPr lang="ko-KR" altLang="en-US" b="1" dirty="0"/>
              <a:t>이지원</a:t>
            </a:r>
            <a:endParaRPr lang="en-US" altLang="ko-KR" b="1" dirty="0"/>
          </a:p>
          <a:p>
            <a:r>
              <a:rPr lang="en-US" altLang="ko-KR" b="1" dirty="0"/>
              <a:t>20163224 </a:t>
            </a:r>
            <a:r>
              <a:rPr lang="ko-KR" altLang="en-US" b="1" dirty="0"/>
              <a:t>이동진</a:t>
            </a:r>
          </a:p>
        </p:txBody>
      </p:sp>
    </p:spTree>
    <p:extLst>
      <p:ext uri="{BB962C8B-B14F-4D97-AF65-F5344CB8AC3E}">
        <p14:creationId xmlns:p14="http://schemas.microsoft.com/office/powerpoint/2010/main" val="387028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4107" y="1313410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프로젝트 구현 및 결과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D0937DF-13A0-4F48-A8E9-6264BACE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233" y="1473121"/>
            <a:ext cx="7451610" cy="20344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E399034-ED30-45CB-9BFB-517EDE0761E8}"/>
              </a:ext>
            </a:extLst>
          </p:cNvPr>
          <p:cNvSpPr txBox="1"/>
          <p:nvPr/>
        </p:nvSpPr>
        <p:spPr>
          <a:xfrm>
            <a:off x="1771452" y="1922089"/>
            <a:ext cx="22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39" name="Picture 4" descr="파이썬 설치와 파이썬 에디터 소개">
            <a:extLst>
              <a:ext uri="{FF2B5EF4-FFF2-40B4-BE49-F238E27FC236}">
                <a16:creationId xmlns:a16="http://schemas.microsoft.com/office/drawing/2014/main" id="{46A7FD5E-6D43-4282-A635-75090FA2A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3" y="1709928"/>
            <a:ext cx="915989" cy="9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DD1ED2-3A83-4BAB-A338-19085070B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233" y="3673867"/>
            <a:ext cx="5716380" cy="24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3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4107" y="1313410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간트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차트</a:t>
            </a: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90E5CB98-A96E-48D2-AA8D-F79F784D3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988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F14657-4718-4736-95A0-CB8FB2A58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33" y="1382975"/>
            <a:ext cx="8149553" cy="517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6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4107" y="1313410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간트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차트</a:t>
            </a: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90E5CB98-A96E-48D2-AA8D-F79F784D3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988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BB0D24-E1BD-4F16-A2B9-A342E804F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76" y="1536892"/>
            <a:ext cx="8575183" cy="474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2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4107" y="1313410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결론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90E5CB98-A96E-48D2-AA8D-F79F784D3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988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3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4107" y="1313410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:a16="http://schemas.microsoft.com/office/drawing/2014/main" id="{90E5CB98-A96E-48D2-AA8D-F79F784D3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988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865C4-50DD-48F3-A2ED-0B89D0103387}"/>
              </a:ext>
            </a:extLst>
          </p:cNvPr>
          <p:cNvSpPr txBox="1"/>
          <p:nvPr/>
        </p:nvSpPr>
        <p:spPr>
          <a:xfrm>
            <a:off x="4344988" y="3253435"/>
            <a:ext cx="5848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6055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0614" y="1357237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  차</a:t>
            </a:r>
            <a:endParaRPr kumimoji="0" lang="en-US" altLang="ko-KR" sz="2800" b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7B34C43-242F-4269-9A3E-822C8EB57180}"/>
              </a:ext>
            </a:extLst>
          </p:cNvPr>
          <p:cNvCxnSpPr>
            <a:cxnSpLocks/>
          </p:cNvCxnSpPr>
          <p:nvPr/>
        </p:nvCxnSpPr>
        <p:spPr>
          <a:xfrm>
            <a:off x="6092901" y="1814097"/>
            <a:ext cx="0" cy="45292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E5E5823-3DA4-4F35-BD94-A9B57FB01864}"/>
              </a:ext>
            </a:extLst>
          </p:cNvPr>
          <p:cNvSpPr txBox="1"/>
          <p:nvPr/>
        </p:nvSpPr>
        <p:spPr>
          <a:xfrm>
            <a:off x="1619442" y="2646775"/>
            <a:ext cx="36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프로젝트 목적 및 필요성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0416373-92FB-4E70-BD36-16BA965016B7}"/>
              </a:ext>
            </a:extLst>
          </p:cNvPr>
          <p:cNvSpPr txBox="1"/>
          <p:nvPr/>
        </p:nvSpPr>
        <p:spPr>
          <a:xfrm>
            <a:off x="1591112" y="4039898"/>
            <a:ext cx="36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프로젝트 설계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1C235D-4B38-4265-A4F3-ACA5074F288F}"/>
              </a:ext>
            </a:extLst>
          </p:cNvPr>
          <p:cNvSpPr txBox="1"/>
          <p:nvPr/>
        </p:nvSpPr>
        <p:spPr>
          <a:xfrm>
            <a:off x="6967753" y="2646775"/>
            <a:ext cx="36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프로젝트 구현 및 결과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B76C31-C3F3-4017-88BA-2661CA7C9914}"/>
              </a:ext>
            </a:extLst>
          </p:cNvPr>
          <p:cNvSpPr txBox="1"/>
          <p:nvPr/>
        </p:nvSpPr>
        <p:spPr>
          <a:xfrm>
            <a:off x="6967753" y="4017310"/>
            <a:ext cx="36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결론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614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0333" y="1302156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프로젝트 목적 및 필요성</a:t>
            </a: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5" name="Picture 0">
            <a:extLst>
              <a:ext uri="{FF2B5EF4-FFF2-40B4-BE49-F238E27FC236}">
                <a16:creationId xmlns:a16="http://schemas.microsoft.com/office/drawing/2014/main" id="{1833CAAC-55F3-42D3-BB0D-EBC39CA3A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7" y="1812175"/>
            <a:ext cx="4163122" cy="33749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00D0C3-1FCC-4F32-859C-DA16313D19F0}"/>
              </a:ext>
            </a:extLst>
          </p:cNvPr>
          <p:cNvSpPr txBox="1"/>
          <p:nvPr/>
        </p:nvSpPr>
        <p:spPr>
          <a:xfrm>
            <a:off x="4995885" y="1770860"/>
            <a:ext cx="6509189" cy="2190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indent="127000" algn="l" fontAlgn="base" latinLnBrk="1">
              <a:lnSpc>
                <a:spcPct val="16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 2017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년 통계청의 사망원인 통계에 따르면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12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개월 미만의 영아가 사망하는 원인의 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75%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가 </a:t>
            </a:r>
            <a:r>
              <a:rPr lang="ko-KR" altLang="en-US" sz="14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급사증후군이고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대부분의 원인이 질식사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32410" marR="0" indent="127000" algn="l" fontAlgn="base" latinLnBrk="1">
              <a:lnSpc>
                <a:spcPct val="16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 12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개월 미만의 영아는 엎드려 자거나 저면서도 계속 움직이며 이는 질식으로 이어질 수 있으며 부모는 항상 주의를 기울여야 함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32410" marR="0" indent="127000" algn="l" fontAlgn="base" latinLnBrk="1">
              <a:lnSpc>
                <a:spcPct val="16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· </a:t>
            </a:r>
            <a:r>
              <a:rPr lang="ko-KR" altLang="en-US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국내</a:t>
            </a:r>
            <a:r>
              <a:rPr lang="en-US" altLang="ko-KR" sz="14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</a:t>
            </a:r>
            <a:r>
              <a:rPr lang="ko-KR" altLang="en-US" sz="1400" b="1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외 스마트 모빌에 대한 기능은 실시간 영상 스트리밍 서비스만 제공하여 기능 한계 존재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1C96A9-0C63-4733-87FE-F084AD4B9AA2}"/>
              </a:ext>
            </a:extLst>
          </p:cNvPr>
          <p:cNvSpPr txBox="1"/>
          <p:nvPr/>
        </p:nvSpPr>
        <p:spPr>
          <a:xfrm>
            <a:off x="4849815" y="4586120"/>
            <a:ext cx="6509189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410" marR="0" indent="127000" algn="l" fontAlgn="base" latinLnBrk="1">
              <a:lnSpc>
                <a:spcPct val="16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유아를 촬영한 영상에 딥러닝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기술을 사용하여 영유아 급사증후군을 예방함과 동시에 육아에 의한 부모의 육체적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정신적 스트레스를 감소시키기 위한 시스템을 제안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59D251A-A2DC-488E-BA65-747762D07DD7}"/>
              </a:ext>
            </a:extLst>
          </p:cNvPr>
          <p:cNvSpPr/>
          <p:nvPr/>
        </p:nvSpPr>
        <p:spPr>
          <a:xfrm rot="5400000">
            <a:off x="7967122" y="4014064"/>
            <a:ext cx="566713" cy="44421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44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0333" y="1313410"/>
            <a:ext cx="11386468" cy="53201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프로젝트 설계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76A303-FB31-417E-9C1B-EF2DEB92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03" y="1446063"/>
            <a:ext cx="8240734" cy="462703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8649940-98FB-4352-911F-7DFF8D240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54960" y="2457500"/>
            <a:ext cx="3732785" cy="2799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8D8510-4E39-4C3F-B94C-1DA4304F2FAF}"/>
              </a:ext>
            </a:extLst>
          </p:cNvPr>
          <p:cNvSpPr txBox="1"/>
          <p:nvPr/>
        </p:nvSpPr>
        <p:spPr>
          <a:xfrm>
            <a:off x="4270914" y="1463956"/>
            <a:ext cx="158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endParaRPr lang="en-US" altLang="ko-KR" dirty="0"/>
          </a:p>
          <a:p>
            <a:r>
              <a:rPr lang="en-US" altLang="ko-KR" dirty="0"/>
              <a:t>(DHT-33)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4DB145-5DAC-480F-B75B-67E840F57ED9}"/>
              </a:ext>
            </a:extLst>
          </p:cNvPr>
          <p:cNvSpPr txBox="1"/>
          <p:nvPr/>
        </p:nvSpPr>
        <p:spPr>
          <a:xfrm>
            <a:off x="7096778" y="1374637"/>
            <a:ext cx="6096000" cy="412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미세먼지 센서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GP2Y1010AU0F)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F3610-5F47-41A4-BA29-0DEABDCE022A}"/>
              </a:ext>
            </a:extLst>
          </p:cNvPr>
          <p:cNvSpPr txBox="1"/>
          <p:nvPr/>
        </p:nvSpPr>
        <p:spPr>
          <a:xfrm>
            <a:off x="991481" y="2664941"/>
            <a:ext cx="253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4B 8GB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4B5A65-27ED-49EB-8946-4E7A552FD45B}"/>
              </a:ext>
            </a:extLst>
          </p:cNvPr>
          <p:cNvSpPr txBox="1"/>
          <p:nvPr/>
        </p:nvSpPr>
        <p:spPr>
          <a:xfrm>
            <a:off x="9763599" y="5807433"/>
            <a:ext cx="242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모빌</a:t>
            </a:r>
          </a:p>
        </p:txBody>
      </p:sp>
    </p:spTree>
    <p:extLst>
      <p:ext uri="{BB962C8B-B14F-4D97-AF65-F5344CB8AC3E}">
        <p14:creationId xmlns:p14="http://schemas.microsoft.com/office/powerpoint/2010/main" val="409989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72726" y="1362445"/>
            <a:ext cx="11386468" cy="53201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프로젝트 설계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/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0" name="Picture 2" descr="Android/안드로이드] Manifest 속성 icon에 대해 정복해보자.">
            <a:extLst>
              <a:ext uri="{FF2B5EF4-FFF2-40B4-BE49-F238E27FC236}">
                <a16:creationId xmlns:a16="http://schemas.microsoft.com/office/drawing/2014/main" id="{781612EB-2214-41BA-8DFE-A7CA19DC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568" y="1624649"/>
            <a:ext cx="609750" cy="6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라즈베리, pi 무료 아이콘 의 SuperTiny">
            <a:extLst>
              <a:ext uri="{FF2B5EF4-FFF2-40B4-BE49-F238E27FC236}">
                <a16:creationId xmlns:a16="http://schemas.microsoft.com/office/drawing/2014/main" id="{682D9AA3-0263-482C-B242-D0818BAB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06" y="1590389"/>
            <a:ext cx="824462" cy="8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31B7FE-651F-47C1-82F4-D5F88FC8FDBA}"/>
              </a:ext>
            </a:extLst>
          </p:cNvPr>
          <p:cNvSpPr txBox="1"/>
          <p:nvPr/>
        </p:nvSpPr>
        <p:spPr>
          <a:xfrm>
            <a:off x="1619442" y="1868356"/>
            <a:ext cx="22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모빌</a:t>
            </a:r>
            <a:r>
              <a:rPr lang="en-US" altLang="ko-KR" dirty="0"/>
              <a:t>(Raspberry pi)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68BF32-D78F-4D1A-8A20-97E7062E4A40}"/>
              </a:ext>
            </a:extLst>
          </p:cNvPr>
          <p:cNvSpPr txBox="1"/>
          <p:nvPr/>
        </p:nvSpPr>
        <p:spPr>
          <a:xfrm>
            <a:off x="9381688" y="1770568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Android App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1466EB-C02D-4E2F-AC0A-B736A4E642AA}"/>
              </a:ext>
            </a:extLst>
          </p:cNvPr>
          <p:cNvSpPr txBox="1"/>
          <p:nvPr/>
        </p:nvSpPr>
        <p:spPr>
          <a:xfrm>
            <a:off x="564877" y="2636093"/>
            <a:ext cx="4365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미세먼지 센서 </a:t>
            </a:r>
            <a:r>
              <a:rPr lang="en-US" altLang="ko-KR" b="1" dirty="0"/>
              <a:t>:</a:t>
            </a:r>
            <a:r>
              <a:rPr lang="ko-KR" altLang="en-US" b="1" dirty="0"/>
              <a:t> 실내 미세먼지 측정 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온도</a:t>
            </a:r>
            <a:r>
              <a:rPr lang="en-US" altLang="ko-KR" b="1" dirty="0"/>
              <a:t>/</a:t>
            </a:r>
            <a:r>
              <a:rPr lang="ko-KR" altLang="en-US" b="1" dirty="0"/>
              <a:t>습도 센서 </a:t>
            </a:r>
            <a:r>
              <a:rPr lang="en-US" altLang="ko-KR" b="1" dirty="0"/>
              <a:t>: </a:t>
            </a:r>
            <a:r>
              <a:rPr lang="ko-KR" altLang="en-US" b="1" dirty="0"/>
              <a:t>실내 온도</a:t>
            </a:r>
            <a:r>
              <a:rPr lang="en-US" altLang="ko-KR" b="1" dirty="0"/>
              <a:t>/</a:t>
            </a:r>
            <a:r>
              <a:rPr lang="ko-KR" altLang="en-US" b="1" dirty="0"/>
              <a:t>습도 측정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카메라</a:t>
            </a:r>
            <a:r>
              <a:rPr lang="en-US" altLang="ko-KR" b="1" dirty="0"/>
              <a:t>: </a:t>
            </a:r>
            <a:r>
              <a:rPr lang="ko-KR" altLang="en-US" b="1" dirty="0" err="1"/>
              <a:t>딥러닝을</a:t>
            </a:r>
            <a:r>
              <a:rPr lang="ko-KR" altLang="en-US" b="1" dirty="0"/>
              <a:t> 통한 영아 객체 인식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BF48C04-17BC-4B6A-9435-DE0009A225B0}"/>
              </a:ext>
            </a:extLst>
          </p:cNvPr>
          <p:cNvSpPr txBox="1"/>
          <p:nvPr/>
        </p:nvSpPr>
        <p:spPr>
          <a:xfrm>
            <a:off x="8358747" y="2619994"/>
            <a:ext cx="34301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미세먼지 및 </a:t>
            </a:r>
            <a:r>
              <a:rPr lang="ko-KR" altLang="en-US" b="1" dirty="0" err="1"/>
              <a:t>온습도</a:t>
            </a:r>
            <a:r>
              <a:rPr lang="ko-KR" altLang="en-US" b="1" dirty="0"/>
              <a:t> 결과 확인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영아 문제 여부 확인 및 알람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실시간 영상 스트리밍 접속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사용자 맞춤 정보 제공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3B81561-BE6E-414D-AACB-00A8B239B693}"/>
              </a:ext>
            </a:extLst>
          </p:cNvPr>
          <p:cNvSpPr txBox="1"/>
          <p:nvPr/>
        </p:nvSpPr>
        <p:spPr>
          <a:xfrm>
            <a:off x="5927180" y="1834421"/>
            <a:ext cx="22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1028" name="Picture 4" descr="파이썬 설치와 파이썬 에디터 소개">
            <a:extLst>
              <a:ext uri="{FF2B5EF4-FFF2-40B4-BE49-F238E27FC236}">
                <a16:creationId xmlns:a16="http://schemas.microsoft.com/office/drawing/2014/main" id="{332A97F2-9EB2-4B26-943C-7D428540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191" y="1622260"/>
            <a:ext cx="915989" cy="9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9C130BC-F4B5-4F49-AA15-694904EBC26E}"/>
              </a:ext>
            </a:extLst>
          </p:cNvPr>
          <p:cNvSpPr txBox="1"/>
          <p:nvPr/>
        </p:nvSpPr>
        <p:spPr>
          <a:xfrm>
            <a:off x="4777076" y="2632527"/>
            <a:ext cx="3872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각 클라이언트 간 </a:t>
            </a:r>
            <a:r>
              <a:rPr lang="en-US" altLang="ko-KR" b="1" dirty="0"/>
              <a:t>Data </a:t>
            </a:r>
            <a:r>
              <a:rPr lang="ko-KR" altLang="en-US" b="1" dirty="0"/>
              <a:t>송수신 중계</a:t>
            </a: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Web Live Streaming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4374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67416" y="1362445"/>
            <a:ext cx="11386468" cy="53201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프로젝트 설계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/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0" name="Picture 2" descr="Android/안드로이드] Manifest 속성 icon에 대해 정복해보자.">
            <a:extLst>
              <a:ext uri="{FF2B5EF4-FFF2-40B4-BE49-F238E27FC236}">
                <a16:creationId xmlns:a16="http://schemas.microsoft.com/office/drawing/2014/main" id="{781612EB-2214-41BA-8DFE-A7CA19DC4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150" y="1380665"/>
            <a:ext cx="570799" cy="57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31B7FE-651F-47C1-82F4-D5F88FC8FDBA}"/>
              </a:ext>
            </a:extLst>
          </p:cNvPr>
          <p:cNvSpPr txBox="1"/>
          <p:nvPr/>
        </p:nvSpPr>
        <p:spPr>
          <a:xfrm>
            <a:off x="1344634" y="1587492"/>
            <a:ext cx="211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모빌</a:t>
            </a:r>
            <a:r>
              <a:rPr lang="en-US" altLang="ko-KR" dirty="0"/>
              <a:t>(Raspberry pi)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68BF32-D78F-4D1A-8A20-97E7062E4A40}"/>
              </a:ext>
            </a:extLst>
          </p:cNvPr>
          <p:cNvSpPr txBox="1"/>
          <p:nvPr/>
        </p:nvSpPr>
        <p:spPr>
          <a:xfrm>
            <a:off x="9372270" y="1526584"/>
            <a:ext cx="263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Android App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3B81561-BE6E-414D-AACB-00A8B239B693}"/>
              </a:ext>
            </a:extLst>
          </p:cNvPr>
          <p:cNvSpPr txBox="1"/>
          <p:nvPr/>
        </p:nvSpPr>
        <p:spPr>
          <a:xfrm>
            <a:off x="5917762" y="1590437"/>
            <a:ext cx="211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1028" name="Picture 4" descr="파이썬 설치와 파이썬 에디터 소개">
            <a:extLst>
              <a:ext uri="{FF2B5EF4-FFF2-40B4-BE49-F238E27FC236}">
                <a16:creationId xmlns:a16="http://schemas.microsoft.com/office/drawing/2014/main" id="{332A97F2-9EB2-4B26-943C-7D428540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74" y="1378277"/>
            <a:ext cx="857476" cy="8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>
            <a:extLst>
              <a:ext uri="{FF2B5EF4-FFF2-40B4-BE49-F238E27FC236}">
                <a16:creationId xmlns:a16="http://schemas.microsoft.com/office/drawing/2014/main" id="{B7666C21-BCA2-42F8-92AA-973E14B4A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818" y="1986841"/>
            <a:ext cx="3604424" cy="400525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3" name="Picture 1">
            <a:extLst>
              <a:ext uri="{FF2B5EF4-FFF2-40B4-BE49-F238E27FC236}">
                <a16:creationId xmlns:a16="http://schemas.microsoft.com/office/drawing/2014/main" id="{5A744BED-5E0A-4738-B531-DEE395432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88" y="2052197"/>
            <a:ext cx="3491542" cy="40704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1" name="Picture 5">
            <a:extLst>
              <a:ext uri="{FF2B5EF4-FFF2-40B4-BE49-F238E27FC236}">
                <a16:creationId xmlns:a16="http://schemas.microsoft.com/office/drawing/2014/main" id="{D3201366-6E27-4AB0-B863-D3D3FA9E3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984" y="2186149"/>
            <a:ext cx="3158871" cy="391830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4" name="Picture 6" descr="라즈베리, pi 무료 아이콘 의 SuperTiny">
            <a:extLst>
              <a:ext uri="{FF2B5EF4-FFF2-40B4-BE49-F238E27FC236}">
                <a16:creationId xmlns:a16="http://schemas.microsoft.com/office/drawing/2014/main" id="{682D9AA3-0263-482C-B242-D0818BAB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17" y="1431426"/>
            <a:ext cx="771796" cy="7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C42B21-FA74-44C3-A181-07E96E8ACBA7}"/>
              </a:ext>
            </a:extLst>
          </p:cNvPr>
          <p:cNvGrpSpPr/>
          <p:nvPr/>
        </p:nvGrpSpPr>
        <p:grpSpPr>
          <a:xfrm>
            <a:off x="6974970" y="1385935"/>
            <a:ext cx="1677704" cy="893495"/>
            <a:chOff x="6974970" y="1385935"/>
            <a:chExt cx="1677704" cy="893495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7506669-D23D-4533-A7B4-CFD6160A4EC1}"/>
                </a:ext>
              </a:extLst>
            </p:cNvPr>
            <p:cNvCxnSpPr>
              <a:cxnSpLocks/>
            </p:cNvCxnSpPr>
            <p:nvPr/>
          </p:nvCxnSpPr>
          <p:spPr>
            <a:xfrm>
              <a:off x="6974970" y="1711250"/>
              <a:ext cx="1647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A5287C4-F2AF-4A74-BFBC-9D8035C97302}"/>
                </a:ext>
              </a:extLst>
            </p:cNvPr>
            <p:cNvCxnSpPr/>
            <p:nvPr/>
          </p:nvCxnSpPr>
          <p:spPr>
            <a:xfrm flipH="1">
              <a:off x="6974970" y="1920781"/>
              <a:ext cx="16099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44038B-F5E8-4ACD-9881-7D9BFCA3A587}"/>
                </a:ext>
              </a:extLst>
            </p:cNvPr>
            <p:cNvSpPr txBox="1"/>
            <p:nvPr/>
          </p:nvSpPr>
          <p:spPr>
            <a:xfrm>
              <a:off x="7171537" y="1385935"/>
              <a:ext cx="14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값 요청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E653E6B-1CA8-46B2-81A9-9D3CD3F88E57}"/>
                </a:ext>
              </a:extLst>
            </p:cNvPr>
            <p:cNvSpPr txBox="1"/>
            <p:nvPr/>
          </p:nvSpPr>
          <p:spPr>
            <a:xfrm>
              <a:off x="7190961" y="1910098"/>
              <a:ext cx="14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값 받기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9890E64-ED3A-4603-B265-92E479C2C97C}"/>
              </a:ext>
            </a:extLst>
          </p:cNvPr>
          <p:cNvGrpSpPr/>
          <p:nvPr/>
        </p:nvGrpSpPr>
        <p:grpSpPr>
          <a:xfrm>
            <a:off x="3417002" y="1366781"/>
            <a:ext cx="1677704" cy="893495"/>
            <a:chOff x="6974970" y="1385935"/>
            <a:chExt cx="1677704" cy="893495"/>
          </a:xfrm>
        </p:grpSpPr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C237742A-7F4C-4970-B193-924CF002D4C7}"/>
                </a:ext>
              </a:extLst>
            </p:cNvPr>
            <p:cNvCxnSpPr>
              <a:cxnSpLocks/>
            </p:cNvCxnSpPr>
            <p:nvPr/>
          </p:nvCxnSpPr>
          <p:spPr>
            <a:xfrm>
              <a:off x="6974970" y="1711250"/>
              <a:ext cx="1647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62F6E156-C322-455B-9F6D-BE9E15094F1A}"/>
                </a:ext>
              </a:extLst>
            </p:cNvPr>
            <p:cNvCxnSpPr/>
            <p:nvPr/>
          </p:nvCxnSpPr>
          <p:spPr>
            <a:xfrm flipH="1">
              <a:off x="6974970" y="1920781"/>
              <a:ext cx="16099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21CB5ED-8FC8-4062-9385-7759658D5971}"/>
                </a:ext>
              </a:extLst>
            </p:cNvPr>
            <p:cNvSpPr txBox="1"/>
            <p:nvPr/>
          </p:nvSpPr>
          <p:spPr>
            <a:xfrm>
              <a:off x="7171537" y="1385935"/>
              <a:ext cx="14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값 요청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7FD319B-6833-4B49-81F9-2F37D04DEDCC}"/>
                </a:ext>
              </a:extLst>
            </p:cNvPr>
            <p:cNvSpPr txBox="1"/>
            <p:nvPr/>
          </p:nvSpPr>
          <p:spPr>
            <a:xfrm>
              <a:off x="7190961" y="1910098"/>
              <a:ext cx="1461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값 받기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98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3664" y="1313410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딥러닝 적용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구현 및 결과 </a:t>
            </a: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43D88A2-0F84-4C3F-9233-6A0DDB33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18" y="3343861"/>
            <a:ext cx="1865265" cy="15789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8036EEB-A983-497A-847E-DE16C059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381" y="3343861"/>
            <a:ext cx="1773460" cy="1580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62B9B-EF43-458E-979F-C842BAB62386}"/>
              </a:ext>
            </a:extLst>
          </p:cNvPr>
          <p:cNvSpPr txBox="1"/>
          <p:nvPr/>
        </p:nvSpPr>
        <p:spPr>
          <a:xfrm>
            <a:off x="1512455" y="1585665"/>
            <a:ext cx="339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알람 기능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F3657-1D01-4384-92EA-AC1409AEFB09}"/>
              </a:ext>
            </a:extLst>
          </p:cNvPr>
          <p:cNvSpPr txBox="1"/>
          <p:nvPr/>
        </p:nvSpPr>
        <p:spPr>
          <a:xfrm>
            <a:off x="1754399" y="5312854"/>
            <a:ext cx="851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아기의 움직임 </a:t>
            </a:r>
            <a:r>
              <a:rPr lang="en-US" altLang="ko-KR" dirty="0"/>
              <a:t>(</a:t>
            </a:r>
            <a:r>
              <a:rPr lang="ko-KR" altLang="en-US" dirty="0"/>
              <a:t>뒤집기 여부</a:t>
            </a:r>
            <a:r>
              <a:rPr lang="en-US" altLang="ko-KR" dirty="0"/>
              <a:t>)</a:t>
            </a:r>
            <a:r>
              <a:rPr lang="ko-KR" altLang="en-US" dirty="0"/>
              <a:t>을 모빌의</a:t>
            </a:r>
            <a:r>
              <a:rPr lang="en-US" altLang="ko-KR" dirty="0"/>
              <a:t> </a:t>
            </a:r>
            <a:r>
              <a:rPr lang="ko-KR" altLang="en-US" dirty="0"/>
              <a:t>카메라를 이용해 앱 사용자에게 전송</a:t>
            </a:r>
          </a:p>
        </p:txBody>
      </p:sp>
      <p:pic>
        <p:nvPicPr>
          <p:cNvPr id="1026" name="Picture 2" descr="YOLO LOGO v3｜YOU ONLY LIVE ONCE by MONK.REN on Dribbble">
            <a:extLst>
              <a:ext uri="{FF2B5EF4-FFF2-40B4-BE49-F238E27FC236}">
                <a16:creationId xmlns:a16="http://schemas.microsoft.com/office/drawing/2014/main" id="{863965B1-4AEB-404E-A2E2-A74562717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8" y="1468007"/>
            <a:ext cx="741330" cy="6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394A82-A763-4140-A628-A590538AD4C4}"/>
              </a:ext>
            </a:extLst>
          </p:cNvPr>
          <p:cNvSpPr txBox="1"/>
          <p:nvPr/>
        </p:nvSpPr>
        <p:spPr>
          <a:xfrm>
            <a:off x="1272001" y="2704437"/>
            <a:ext cx="372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아기의 얼굴이 인식 될 때 </a:t>
            </a:r>
            <a:r>
              <a:rPr lang="en-US" altLang="ko-KR" dirty="0"/>
              <a:t>(</a:t>
            </a:r>
            <a:r>
              <a:rPr lang="ko-KR" altLang="en-US" dirty="0"/>
              <a:t>정상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B2565F-EF69-4369-BF71-A05E0722B356}"/>
              </a:ext>
            </a:extLst>
          </p:cNvPr>
          <p:cNvSpPr txBox="1"/>
          <p:nvPr/>
        </p:nvSpPr>
        <p:spPr>
          <a:xfrm>
            <a:off x="6867751" y="2698424"/>
            <a:ext cx="387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아기의 얼굴이 인식 되지 않을 때 </a:t>
            </a:r>
            <a:r>
              <a:rPr lang="en-US" altLang="ko-KR" dirty="0"/>
              <a:t>(</a:t>
            </a:r>
            <a:r>
              <a:rPr lang="ko-KR" altLang="en-US" dirty="0"/>
              <a:t>비정상</a:t>
            </a:r>
            <a:r>
              <a:rPr lang="en-US" altLang="ko-KR" dirty="0"/>
              <a:t> </a:t>
            </a:r>
            <a:r>
              <a:rPr lang="ko-KR" altLang="en-US" dirty="0"/>
              <a:t>알람 전송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661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4107" y="1241984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프로젝트 구현 및 결과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40AEB50-494C-4040-BCA5-D3281E41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866" y="2292469"/>
            <a:ext cx="3985694" cy="3231048"/>
          </a:xfrm>
          <a:prstGeom prst="rect">
            <a:avLst/>
          </a:prstGeom>
        </p:spPr>
      </p:pic>
      <p:pic>
        <p:nvPicPr>
          <p:cNvPr id="71" name="Picture 6" descr="라즈베리, pi 무료 아이콘 의 SuperTiny">
            <a:extLst>
              <a:ext uri="{FF2B5EF4-FFF2-40B4-BE49-F238E27FC236}">
                <a16:creationId xmlns:a16="http://schemas.microsoft.com/office/drawing/2014/main" id="{FA732EC6-D347-4EEF-8AE8-39CB2DA6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28" y="1468007"/>
            <a:ext cx="824462" cy="8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883AE72-2705-43FA-8C39-C3002E3139C0}"/>
              </a:ext>
            </a:extLst>
          </p:cNvPr>
          <p:cNvSpPr txBox="1"/>
          <p:nvPr/>
        </p:nvSpPr>
        <p:spPr>
          <a:xfrm>
            <a:off x="1561027" y="1740021"/>
            <a:ext cx="225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모빌</a:t>
            </a:r>
            <a:r>
              <a:rPr lang="en-US" altLang="ko-KR" dirty="0"/>
              <a:t>(Raspberry pi)</a:t>
            </a:r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3A3CD17F-7EB9-4A8A-8123-3980AE7D7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68" y="2304245"/>
            <a:ext cx="4157390" cy="31811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2B5F72-4926-484D-A417-16227696F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554960" y="2457500"/>
            <a:ext cx="3732785" cy="27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3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42436" y="1313410"/>
            <a:ext cx="11386468" cy="53201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4107" y="418406"/>
            <a:ext cx="11386468" cy="712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chemeClr val="tx1"/>
                </a:solidFill>
              </a:rPr>
              <a:t>프로젝트 구현 및 결과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83041" y="592800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855463" y="2769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231966" y="590031"/>
            <a:ext cx="273108" cy="2731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11304388" y="0"/>
            <a:ext cx="128264" cy="771699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0950241" y="5799221"/>
            <a:ext cx="810139" cy="883370"/>
            <a:chOff x="10598121" y="5415270"/>
            <a:chExt cx="1162260" cy="1267321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121" y="5775638"/>
              <a:ext cx="906953" cy="906953"/>
            </a:xfrm>
            <a:prstGeom prst="rect">
              <a:avLst/>
            </a:prstGeom>
          </p:spPr>
        </p:pic>
        <p:sp>
          <p:nvSpPr>
            <p:cNvPr id="69" name="포인트가 4개인 별 68"/>
            <p:cNvSpPr/>
            <p:nvPr/>
          </p:nvSpPr>
          <p:spPr>
            <a:xfrm rot="835507">
              <a:off x="11452417" y="5567766"/>
              <a:ext cx="264507" cy="264507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포인트가 4개인 별 69"/>
            <p:cNvSpPr/>
            <p:nvPr/>
          </p:nvSpPr>
          <p:spPr>
            <a:xfrm rot="21289849">
              <a:off x="11623426" y="5415270"/>
              <a:ext cx="136955" cy="136955"/>
            </a:xfrm>
            <a:prstGeom prst="star4">
              <a:avLst>
                <a:gd name="adj" fmla="val 22995"/>
              </a:avLst>
            </a:prstGeom>
            <a:solidFill>
              <a:srgbClr val="FFC00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84108" y="5992099"/>
            <a:ext cx="1188282" cy="641458"/>
            <a:chOff x="484107" y="5486401"/>
            <a:chExt cx="2125071" cy="1147156"/>
          </a:xfrm>
        </p:grpSpPr>
        <p:sp>
          <p:nvSpPr>
            <p:cNvPr id="46" name="직사각형 45"/>
            <p:cNvSpPr/>
            <p:nvPr/>
          </p:nvSpPr>
          <p:spPr>
            <a:xfrm>
              <a:off x="484107" y="5486401"/>
              <a:ext cx="572042" cy="114715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4091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4466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67775" y="611459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21308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66774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985776" y="6013975"/>
              <a:ext cx="572042" cy="61958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22977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06844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1981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487445" y="5758985"/>
              <a:ext cx="572042" cy="87457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577429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827804" y="587066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824646" y="611936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570112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821488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0933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21308" y="561567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37136" y="6257905"/>
              <a:ext cx="572042" cy="375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19803" y="6362511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371179" y="6368056"/>
              <a:ext cx="143309" cy="1433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8" name="Picture 2" descr="Android/안드로이드] Manifest 속성 icon에 대해 정복해보자.">
            <a:extLst>
              <a:ext uri="{FF2B5EF4-FFF2-40B4-BE49-F238E27FC236}">
                <a16:creationId xmlns:a16="http://schemas.microsoft.com/office/drawing/2014/main" id="{B0F12E0E-65EB-4BA9-B75F-34706607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0" y="1696213"/>
            <a:ext cx="609750" cy="6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B745F88-0D32-4BAA-8708-A403DDEBFB63}"/>
              </a:ext>
            </a:extLst>
          </p:cNvPr>
          <p:cNvSpPr txBox="1"/>
          <p:nvPr/>
        </p:nvSpPr>
        <p:spPr>
          <a:xfrm>
            <a:off x="1478880" y="1842132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Android App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EB363C-73F7-4419-BC93-9250466FECD0}"/>
              </a:ext>
            </a:extLst>
          </p:cNvPr>
          <p:cNvSpPr txBox="1"/>
          <p:nvPr/>
        </p:nvSpPr>
        <p:spPr>
          <a:xfrm>
            <a:off x="2335427" y="3299254"/>
            <a:ext cx="597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안드로이드 연결 후 </a:t>
            </a:r>
            <a:r>
              <a:rPr lang="ko-KR" altLang="en-US" dirty="0" err="1"/>
              <a:t>온습도</a:t>
            </a:r>
            <a:r>
              <a:rPr lang="ko-KR" altLang="en-US" dirty="0"/>
              <a:t>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알람 </a:t>
            </a:r>
            <a:r>
              <a:rPr lang="en-US" altLang="ko-KR" dirty="0"/>
              <a:t>, </a:t>
            </a:r>
            <a:r>
              <a:rPr lang="ko-KR" altLang="en-US" dirty="0"/>
              <a:t>설정 기능  추가하기 </a:t>
            </a:r>
            <a:r>
              <a:rPr lang="en-US" altLang="ko-KR" dirty="0"/>
              <a:t>2~3 </a:t>
            </a:r>
            <a:r>
              <a:rPr lang="ko-KR" altLang="en-US" dirty="0"/>
              <a:t>페이지분량</a:t>
            </a:r>
          </a:p>
        </p:txBody>
      </p:sp>
    </p:spTree>
    <p:extLst>
      <p:ext uri="{BB962C8B-B14F-4D97-AF65-F5344CB8AC3E}">
        <p14:creationId xmlns:p14="http://schemas.microsoft.com/office/powerpoint/2010/main" val="35567211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300</Words>
  <Application>Microsoft Office PowerPoint</Application>
  <PresentationFormat>와이드스크린</PresentationFormat>
  <Paragraphs>71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함초롬바탕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이동진</cp:lastModifiedBy>
  <cp:revision>152</cp:revision>
  <dcterms:created xsi:type="dcterms:W3CDTF">2019-02-08T07:37:09Z</dcterms:created>
  <dcterms:modified xsi:type="dcterms:W3CDTF">2021-06-05T14:49:26Z</dcterms:modified>
</cp:coreProperties>
</file>